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4"/>
    <p:sldMasterId id="2147483812" r:id="rId5"/>
  </p:sldMasterIdLst>
  <p:notesMasterIdLst>
    <p:notesMasterId r:id="rId28"/>
  </p:notesMasterIdLst>
  <p:handoutMasterIdLst>
    <p:handoutMasterId r:id="rId29"/>
  </p:handoutMasterIdLst>
  <p:sldIdLst>
    <p:sldId id="397" r:id="rId6"/>
    <p:sldId id="1763" r:id="rId7"/>
    <p:sldId id="305" r:id="rId8"/>
    <p:sldId id="1684" r:id="rId9"/>
    <p:sldId id="1768" r:id="rId10"/>
    <p:sldId id="1772" r:id="rId11"/>
    <p:sldId id="1726" r:id="rId12"/>
    <p:sldId id="1727" r:id="rId13"/>
    <p:sldId id="1736" r:id="rId14"/>
    <p:sldId id="1770" r:id="rId15"/>
    <p:sldId id="1771" r:id="rId16"/>
    <p:sldId id="1640" r:id="rId17"/>
    <p:sldId id="362" r:id="rId18"/>
    <p:sldId id="1764" r:id="rId19"/>
    <p:sldId id="1753" r:id="rId20"/>
    <p:sldId id="1766" r:id="rId21"/>
    <p:sldId id="1659" r:id="rId22"/>
    <p:sldId id="1643" r:id="rId23"/>
    <p:sldId id="1646" r:id="rId24"/>
    <p:sldId id="1644" r:id="rId25"/>
    <p:sldId id="1633" r:id="rId26"/>
    <p:sldId id="1634" r:id="rId2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C0EFB5-564E-4680-8179-5CE62F8CFF40}">
          <p14:sldIdLst>
            <p14:sldId id="397"/>
            <p14:sldId id="1763"/>
            <p14:sldId id="305"/>
            <p14:sldId id="1684"/>
            <p14:sldId id="1768"/>
            <p14:sldId id="1772"/>
            <p14:sldId id="1726"/>
            <p14:sldId id="1727"/>
          </p14:sldIdLst>
        </p14:section>
        <p14:section name="Untitled Section" id="{39CE734C-D88A-4BBB-B4DC-35D4DF57F35F}">
          <p14:sldIdLst>
            <p14:sldId id="1736"/>
            <p14:sldId id="1770"/>
            <p14:sldId id="1771"/>
            <p14:sldId id="1640"/>
            <p14:sldId id="362"/>
            <p14:sldId id="1764"/>
            <p14:sldId id="1753"/>
            <p14:sldId id="1766"/>
            <p14:sldId id="1659"/>
            <p14:sldId id="1643"/>
            <p14:sldId id="1646"/>
            <p14:sldId id="1644"/>
            <p14:sldId id="1633"/>
            <p14:sldId id="16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Medeiros" initials="JM" lastIdx="1" clrIdx="0">
    <p:extLst>
      <p:ext uri="{19B8F6BF-5375-455C-9EA6-DF929625EA0E}">
        <p15:presenceInfo xmlns:p15="http://schemas.microsoft.com/office/powerpoint/2012/main" userId="S::Joe.Medeiros@soti.net::5d7c5157-a1d7-45bb-9477-7792be2fab6f" providerId="AD"/>
      </p:ext>
    </p:extLst>
  </p:cmAuthor>
  <p:cmAuthor id="2" name="Kushagra Kapoor" initials="KK" lastIdx="2" clrIdx="1">
    <p:extLst>
      <p:ext uri="{19B8F6BF-5375-455C-9EA6-DF929625EA0E}">
        <p15:presenceInfo xmlns:p15="http://schemas.microsoft.com/office/powerpoint/2012/main" userId="S::kushagra.kapoor@soti.net::e418ab55-4ced-4040-a428-9bf781b3701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24E"/>
    <a:srgbClr val="FA781B"/>
    <a:srgbClr val="065A80"/>
    <a:srgbClr val="660185"/>
    <a:srgbClr val="CA06AE"/>
    <a:srgbClr val="FA48E1"/>
    <a:srgbClr val="2C9446"/>
    <a:srgbClr val="EB602F"/>
    <a:srgbClr val="0E6080"/>
    <a:srgbClr val="7C7C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771" autoAdjust="0"/>
  </p:normalViewPr>
  <p:slideViewPr>
    <p:cSldViewPr snapToGrid="0" showGuides="1">
      <p:cViewPr varScale="1">
        <p:scale>
          <a:sx n="106" d="100"/>
          <a:sy n="106" d="100"/>
        </p:scale>
        <p:origin x="804" y="11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1" d="100"/>
          <a:sy n="121" d="100"/>
        </p:scale>
        <p:origin x="456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warya Ks" userId="58450869-41c6-411a-89d9-6329a1e4a147" providerId="ADAL" clId="{015AD3A1-B194-493E-8A2F-C04273D890F7}"/>
    <pc:docChg chg="modSld sldOrd">
      <pc:chgData name="Aiswarya Ks" userId="58450869-41c6-411a-89d9-6329a1e4a147" providerId="ADAL" clId="{015AD3A1-B194-493E-8A2F-C04273D890F7}" dt="2024-01-15T06:30:27.500" v="1"/>
      <pc:docMkLst>
        <pc:docMk/>
      </pc:docMkLst>
      <pc:sldChg chg="ord">
        <pc:chgData name="Aiswarya Ks" userId="58450869-41c6-411a-89d9-6329a1e4a147" providerId="ADAL" clId="{015AD3A1-B194-493E-8A2F-C04273D890F7}" dt="2024-01-15T06:30:27.500" v="1"/>
        <pc:sldMkLst>
          <pc:docMk/>
          <pc:sldMk cId="2800386188" sldId="1659"/>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3-03-27T12:55:16.197" idx="2">
    <p:pos x="4374" y="3168"/>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latin typeface="Segoe UI Semilight" panose="020B0402040204020203" pitchFamily="34" charset="0"/>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CDDA1CB5-9675-4B9F-B899-C73E86E4DE85}" type="datetimeFigureOut">
              <a:rPr lang="en-US" smtClean="0">
                <a:latin typeface="Segoe UI Semilight" panose="020B0402040204020203" pitchFamily="34" charset="0"/>
              </a:rPr>
              <a:t>1/15/2024</a:t>
            </a:fld>
            <a:endParaRPr lang="en-US" dirty="0">
              <a:latin typeface="Segoe UI Semilight" panose="020B0402040204020203" pitchFamily="34" charset="0"/>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latin typeface="Segoe UI Semilight" panose="020B0402040204020203" pitchFamily="34" charset="0"/>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67F4CA4-EA3D-4036-8485-F9C9BEA9F546}" type="slidenum">
              <a:rPr lang="en-US" smtClean="0">
                <a:latin typeface="Segoe UI Semilight" panose="020B0402040204020203" pitchFamily="34" charset="0"/>
              </a:rPr>
              <a:t>‹#›</a:t>
            </a:fld>
            <a:endParaRPr lang="en-US" dirty="0">
              <a:latin typeface="Segoe UI Semilight" panose="020B0402040204020203" pitchFamily="34" charset="0"/>
            </a:endParaRPr>
          </a:p>
        </p:txBody>
      </p:sp>
    </p:spTree>
    <p:extLst>
      <p:ext uri="{BB962C8B-B14F-4D97-AF65-F5344CB8AC3E}">
        <p14:creationId xmlns:p14="http://schemas.microsoft.com/office/powerpoint/2010/main" val="1132389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Segoe UI Semilight" panose="020B0402040204020203" pitchFamily="34"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atin typeface="Segoe UI Semilight" panose="020B0402040204020203" pitchFamily="34" charset="0"/>
              </a:defRPr>
            </a:lvl1pPr>
          </a:lstStyle>
          <a:p>
            <a:fld id="{CE1D4E89-C77F-49CB-B540-E78DDB36732C}" type="datetimeFigureOut">
              <a:rPr lang="en-US" smtClean="0"/>
              <a:pPr/>
              <a:t>1/15/2024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atin typeface="Segoe UI Semilight" panose="020B0402040204020203" pitchFamily="34"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atin typeface="Segoe UI Semilight" panose="020B0402040204020203" pitchFamily="34" charset="0"/>
              </a:defRPr>
            </a:lvl1pPr>
          </a:lstStyle>
          <a:p>
            <a:fld id="{1151B4BA-6B84-4529-9D98-2CEBB4EB0A51}" type="slidenum">
              <a:rPr lang="en-US" smtClean="0"/>
              <a:pPr/>
              <a:t>‹#›</a:t>
            </a:fld>
            <a:endParaRPr lang="en-US" dirty="0"/>
          </a:p>
        </p:txBody>
      </p:sp>
    </p:spTree>
    <p:extLst>
      <p:ext uri="{BB962C8B-B14F-4D97-AF65-F5344CB8AC3E}">
        <p14:creationId xmlns:p14="http://schemas.microsoft.com/office/powerpoint/2010/main" val="2846565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Semilight" panose="020B0402040204020203" pitchFamily="34" charset="0"/>
        <a:ea typeface="+mn-ea"/>
        <a:cs typeface="+mn-cs"/>
      </a:defRPr>
    </a:lvl1pPr>
    <a:lvl2pPr marL="457200" algn="l" defTabSz="914400" rtl="0" eaLnBrk="1" latinLnBrk="0" hangingPunct="1">
      <a:defRPr sz="1200" kern="1200">
        <a:solidFill>
          <a:schemeClr val="tx1"/>
        </a:solidFill>
        <a:latin typeface="Segoe UI Semilight" panose="020B0402040204020203" pitchFamily="34" charset="0"/>
        <a:ea typeface="+mn-ea"/>
        <a:cs typeface="+mn-cs"/>
      </a:defRPr>
    </a:lvl2pPr>
    <a:lvl3pPr marL="914400" algn="l" defTabSz="914400" rtl="0" eaLnBrk="1" latinLnBrk="0" hangingPunct="1">
      <a:defRPr sz="1200" kern="1200">
        <a:solidFill>
          <a:schemeClr val="tx1"/>
        </a:solidFill>
        <a:latin typeface="Segoe UI Semilight" panose="020B0402040204020203" pitchFamily="34" charset="0"/>
        <a:ea typeface="+mn-ea"/>
        <a:cs typeface="+mn-cs"/>
      </a:defRPr>
    </a:lvl3pPr>
    <a:lvl4pPr marL="1371600" algn="l" defTabSz="914400" rtl="0" eaLnBrk="1" latinLnBrk="0" hangingPunct="1">
      <a:defRPr sz="1200" kern="1200">
        <a:solidFill>
          <a:schemeClr val="tx1"/>
        </a:solidFill>
        <a:latin typeface="Segoe UI Semilight" panose="020B0402040204020203" pitchFamily="34" charset="0"/>
        <a:ea typeface="+mn-ea"/>
        <a:cs typeface="+mn-cs"/>
      </a:defRPr>
    </a:lvl4pPr>
    <a:lvl5pPr marL="1828800" algn="l" defTabSz="914400" rtl="0" eaLnBrk="1" latinLnBrk="0" hangingPunct="1">
      <a:defRPr sz="1200" kern="1200">
        <a:solidFill>
          <a:schemeClr val="tx1"/>
        </a:solidFill>
        <a:latin typeface="Segoe UI Semilight" panose="020B04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1B4BA-6B84-4529-9D98-2CEBB4EB0A51}" type="slidenum">
              <a:rPr lang="en-US" smtClean="0"/>
              <a:pPr/>
              <a:t>1</a:t>
            </a:fld>
            <a:endParaRPr lang="en-US" dirty="0"/>
          </a:p>
        </p:txBody>
      </p:sp>
    </p:spTree>
    <p:extLst>
      <p:ext uri="{BB962C8B-B14F-4D97-AF65-F5344CB8AC3E}">
        <p14:creationId xmlns:p14="http://schemas.microsoft.com/office/powerpoint/2010/main" val="4016715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51B4BA-6B84-4529-9D98-2CEBB4EB0A51}"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519390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1B4BA-6B84-4529-9D98-2CEBB4EB0A51}" type="slidenum">
              <a:rPr lang="en-US" smtClean="0"/>
              <a:pPr/>
              <a:t>5</a:t>
            </a:fld>
            <a:endParaRPr lang="en-US" dirty="0"/>
          </a:p>
        </p:txBody>
      </p:sp>
    </p:spTree>
    <p:extLst>
      <p:ext uri="{BB962C8B-B14F-4D97-AF65-F5344CB8AC3E}">
        <p14:creationId xmlns:p14="http://schemas.microsoft.com/office/powerpoint/2010/main" val="170005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51B4BA-6B84-4529-9D98-2CEBB4EB0A51}"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968624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EDC59-7D99-4651-AB51-BB1328F34F38}" type="slidenum">
              <a:rPr lang="en-US" smtClean="0"/>
              <a:t>21</a:t>
            </a:fld>
            <a:endParaRPr lang="en-US"/>
          </a:p>
        </p:txBody>
      </p:sp>
    </p:spTree>
    <p:extLst>
      <p:ext uri="{BB962C8B-B14F-4D97-AF65-F5344CB8AC3E}">
        <p14:creationId xmlns:p14="http://schemas.microsoft.com/office/powerpoint/2010/main" val="325808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51B4BA-6B84-4529-9D98-2CEBB4EB0A51}" type="slidenum">
              <a:rPr lang="en-US" smtClean="0"/>
              <a:pPr/>
              <a:t>22</a:t>
            </a:fld>
            <a:endParaRPr lang="en-US"/>
          </a:p>
        </p:txBody>
      </p:sp>
    </p:spTree>
    <p:extLst>
      <p:ext uri="{BB962C8B-B14F-4D97-AF65-F5344CB8AC3E}">
        <p14:creationId xmlns:p14="http://schemas.microsoft.com/office/powerpoint/2010/main" val="922512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39EE25-F7E7-4016-91E4-72FC48A597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a:extLst>
              <a:ext uri="{FF2B5EF4-FFF2-40B4-BE49-F238E27FC236}">
                <a16:creationId xmlns:a16="http://schemas.microsoft.com/office/drawing/2014/main" id="{F0133D17-FCBA-4EF8-8BDA-E7817F15A39F}"/>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a:solidFill>
                  <a:schemeClr val="bg2"/>
                </a:solidFill>
                <a:effectLst/>
              </a:rPr>
              <a:t>SOTI Confidential - Only for use under NDA - Do not distribute</a:t>
            </a:r>
            <a:endParaRPr lang="en-US" sz="900">
              <a:solidFill>
                <a:schemeClr val="bg2"/>
              </a:solidFill>
            </a:endParaRPr>
          </a:p>
        </p:txBody>
      </p:sp>
      <p:pic>
        <p:nvPicPr>
          <p:cNvPr id="16" name="Picture 15" descr="A close up of a logo&#10;&#10;Description automatically generated">
            <a:extLst>
              <a:ext uri="{FF2B5EF4-FFF2-40B4-BE49-F238E27FC236}">
                <a16:creationId xmlns:a16="http://schemas.microsoft.com/office/drawing/2014/main" id="{FEDD9B54-6036-4B28-8E8A-FEC26FF7BDF7}"/>
              </a:ext>
            </a:extLst>
          </p:cNvPr>
          <p:cNvPicPr>
            <a:picLocks noChangeAspect="1"/>
          </p:cNvPicPr>
          <p:nvPr userDrawn="1"/>
        </p:nvPicPr>
        <p:blipFill rotWithShape="1">
          <a:blip r:embed="rId3">
            <a:alphaModFix amt="65000"/>
            <a:extLst>
              <a:ext uri="{28A0092B-C50C-407E-A947-70E740481C1C}">
                <a14:useLocalDpi xmlns:a14="http://schemas.microsoft.com/office/drawing/2010/main" val="0"/>
              </a:ext>
            </a:extLst>
          </a:blip>
          <a:srcRect r="36320"/>
          <a:stretch/>
        </p:blipFill>
        <p:spPr>
          <a:xfrm>
            <a:off x="7406907" y="508865"/>
            <a:ext cx="4722955" cy="6049927"/>
          </a:xfrm>
          <a:prstGeom prst="rect">
            <a:avLst/>
          </a:prstGeom>
        </p:spPr>
      </p:pic>
      <p:pic>
        <p:nvPicPr>
          <p:cNvPr id="17" name="Picture 16" descr="A picture containing clock&#10;&#10;Description automatically generated">
            <a:extLst>
              <a:ext uri="{FF2B5EF4-FFF2-40B4-BE49-F238E27FC236}">
                <a16:creationId xmlns:a16="http://schemas.microsoft.com/office/drawing/2014/main" id="{489CE02C-6696-4C86-B98C-3B74A08ACC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0498" y="583384"/>
            <a:ext cx="2105246" cy="573260"/>
          </a:xfrm>
          <a:prstGeom prst="rect">
            <a:avLst/>
          </a:prstGeom>
        </p:spPr>
      </p:pic>
      <p:sp>
        <p:nvSpPr>
          <p:cNvPr id="8" name="Title 1">
            <a:extLst>
              <a:ext uri="{FF2B5EF4-FFF2-40B4-BE49-F238E27FC236}">
                <a16:creationId xmlns:a16="http://schemas.microsoft.com/office/drawing/2014/main" id="{91F0AF57-FCE4-4A75-8D25-4AC4E497A355}"/>
              </a:ext>
            </a:extLst>
          </p:cNvPr>
          <p:cNvSpPr>
            <a:spLocks noGrp="1"/>
          </p:cNvSpPr>
          <p:nvPr>
            <p:ph type="title" hasCustomPrompt="1"/>
          </p:nvPr>
        </p:nvSpPr>
        <p:spPr>
          <a:xfrm>
            <a:off x="356251" y="1608192"/>
            <a:ext cx="5821912" cy="2252608"/>
          </a:xfrm>
          <a:prstGeom prst="rect">
            <a:avLst/>
          </a:prstGeom>
        </p:spPr>
        <p:txBody>
          <a:bodyPr>
            <a:noAutofit/>
          </a:bodyPr>
          <a:lstStyle>
            <a:lvl1pPr>
              <a:lnSpc>
                <a:spcPct val="100000"/>
              </a:lnSpc>
              <a:defRPr lang="en-CA" sz="4800" kern="1200" cap="all" baseline="0" dirty="0">
                <a:solidFill>
                  <a:schemeClr val="bg2"/>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spTree>
    <p:extLst>
      <p:ext uri="{BB962C8B-B14F-4D97-AF65-F5344CB8AC3E}">
        <p14:creationId xmlns:p14="http://schemas.microsoft.com/office/powerpoint/2010/main" val="1865649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spTree>
      <p:nvGrpSpPr>
        <p:cNvPr id="1" name=""/>
        <p:cNvGrpSpPr/>
        <p:nvPr/>
      </p:nvGrpSpPr>
      <p:grpSpPr>
        <a:xfrm>
          <a:off x="0" y="0"/>
          <a:ext cx="0" cy="0"/>
          <a:chOff x="0" y="0"/>
          <a:chExt cx="0" cy="0"/>
        </a:xfrm>
      </p:grpSpPr>
      <p:pic>
        <p:nvPicPr>
          <p:cNvPr id="3" name="Picture 2" descr="A picture containing toy, man, riding, snow&#10;&#10;Description automatically generated">
            <a:extLst>
              <a:ext uri="{FF2B5EF4-FFF2-40B4-BE49-F238E27FC236}">
                <a16:creationId xmlns:a16="http://schemas.microsoft.com/office/drawing/2014/main" id="{A958DD7C-0C94-47DE-96FD-B5AC0BB9D2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11965" y="0"/>
            <a:ext cx="10880035" cy="6858000"/>
          </a:xfrm>
          <a:prstGeom prst="rect">
            <a:avLst/>
          </a:prstGeom>
        </p:spPr>
      </p:pic>
      <p:sp>
        <p:nvSpPr>
          <p:cNvPr id="10" name="Rectangle 9"/>
          <p:cNvSpPr/>
          <p:nvPr userDrawn="1"/>
        </p:nvSpPr>
        <p:spPr>
          <a:xfrm rot="10800000">
            <a:off x="-7" y="0"/>
            <a:ext cx="11879256" cy="6858000"/>
          </a:xfrm>
          <a:prstGeom prst="rect">
            <a:avLst/>
          </a:prstGeom>
          <a:gradFill>
            <a:gsLst>
              <a:gs pos="0">
                <a:schemeClr val="accent1">
                  <a:lumMod val="5000"/>
                  <a:lumOff val="95000"/>
                  <a:alpha val="0"/>
                </a:schemeClr>
              </a:gs>
              <a:gs pos="71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4" name="Title 1">
            <a:extLst>
              <a:ext uri="{FF2B5EF4-FFF2-40B4-BE49-F238E27FC236}">
                <a16:creationId xmlns:a16="http://schemas.microsoft.com/office/drawing/2014/main" id="{2ABB0E7D-61AA-4868-BDCD-404956C75E84}"/>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7E590920-E3FE-49A8-9FFF-955823AA95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760191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2F0D4EA0-D3B4-4B8D-BD0F-57282BACC0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763C5E9-1E6C-4C7A-9B5B-E235DDC40A13}"/>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8" name="Rectangle 7">
            <a:extLst>
              <a:ext uri="{FF2B5EF4-FFF2-40B4-BE49-F238E27FC236}">
                <a16:creationId xmlns:a16="http://schemas.microsoft.com/office/drawing/2014/main" id="{5AEC5DE3-06DB-44F1-BE23-6239D7E959AD}"/>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0584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pic>
        <p:nvPicPr>
          <p:cNvPr id="14" name="Picture 13" descr="A close up of a map&#10;&#10;Description automatically generated">
            <a:extLst>
              <a:ext uri="{FF2B5EF4-FFF2-40B4-BE49-F238E27FC236}">
                <a16:creationId xmlns:a16="http://schemas.microsoft.com/office/drawing/2014/main" id="{7E990533-0208-4127-AFE3-E29E2BE14B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03E813D4-A2E9-422B-B520-68A92D63037A}"/>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itle 1">
            <a:extLst>
              <a:ext uri="{FF2B5EF4-FFF2-40B4-BE49-F238E27FC236}">
                <a16:creationId xmlns:a16="http://schemas.microsoft.com/office/drawing/2014/main" id="{DB2613F2-F0F3-4A6A-BC8F-4B0D743EAFD0}"/>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7" name="Picture 16">
            <a:extLst>
              <a:ext uri="{FF2B5EF4-FFF2-40B4-BE49-F238E27FC236}">
                <a16:creationId xmlns:a16="http://schemas.microsoft.com/office/drawing/2014/main" id="{7E60BD22-BF2A-451D-AA4E-6AED55862EB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8" name="Rectangle 17">
            <a:extLst>
              <a:ext uri="{FF2B5EF4-FFF2-40B4-BE49-F238E27FC236}">
                <a16:creationId xmlns:a16="http://schemas.microsoft.com/office/drawing/2014/main" id="{E3016081-A2A8-4E3E-B62D-02B0E9D1B956}"/>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p:cNvSpPr>
            <a:spLocks noGrp="1"/>
          </p:cNvSpPr>
          <p:nvPr>
            <p:ph type="ctrTitle" hasCustomPrompt="1"/>
          </p:nvPr>
        </p:nvSpPr>
        <p:spPr>
          <a:xfrm>
            <a:off x="340944" y="476134"/>
            <a:ext cx="11572633"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ea typeface="Segoe UI Black" panose="020B0A02040204020203" pitchFamily="34" charset="0"/>
                <a:cs typeface="Segoe UI Semilight" panose="020B0402040204020203" pitchFamily="34" charset="0"/>
              </a:defRPr>
            </a:lvl1pPr>
          </a:lstStyle>
          <a:p>
            <a:r>
              <a:rPr lang="en-US" dirty="0"/>
              <a:t>Headline Title Here</a:t>
            </a:r>
            <a:endParaRPr lang="en-CA" dirty="0"/>
          </a:p>
        </p:txBody>
      </p:sp>
      <p:sp>
        <p:nvSpPr>
          <p:cNvPr id="12" name="Subtitle 2"/>
          <p:cNvSpPr>
            <a:spLocks noGrp="1"/>
          </p:cNvSpPr>
          <p:nvPr>
            <p:ph type="subTitle" idx="1" hasCustomPrompt="1"/>
          </p:nvPr>
        </p:nvSpPr>
        <p:spPr>
          <a:xfrm>
            <a:off x="340945" y="1316183"/>
            <a:ext cx="11572632" cy="523084"/>
          </a:xfrm>
          <a:prstGeom prst="rect">
            <a:avLst/>
          </a:prstGeom>
        </p:spPr>
        <p:txBody>
          <a:bodyPr/>
          <a:lstStyle>
            <a:lvl1pPr marL="0" indent="0" algn="l">
              <a:buNone/>
              <a:defRPr sz="2400">
                <a:solidFill>
                  <a:srgbClr val="4CBAE7"/>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13" name="Content Placeholder 2"/>
          <p:cNvSpPr>
            <a:spLocks noGrp="1"/>
          </p:cNvSpPr>
          <p:nvPr>
            <p:ph idx="10" hasCustomPrompt="1"/>
          </p:nvPr>
        </p:nvSpPr>
        <p:spPr>
          <a:xfrm>
            <a:off x="340945" y="1976585"/>
            <a:ext cx="5159375" cy="4134069"/>
          </a:xfrm>
          <a:prstGeom prst="rect">
            <a:avLst/>
          </a:prstGeom>
        </p:spPr>
        <p:txBody>
          <a:bodyPr>
            <a:normAutofit/>
          </a:bodyPr>
          <a:lstStyle>
            <a:lvl1pPr marL="0" indent="0">
              <a:lnSpc>
                <a:spcPct val="120000"/>
              </a:lnSpc>
              <a:buClr>
                <a:srgbClr val="57A0D3"/>
              </a:buClr>
              <a:buFontTx/>
              <a:buNone/>
              <a:defRPr sz="20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2pPr>
            <a:lvl3pPr marL="9144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3pPr>
            <a:lvl4pPr marL="13716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4pPr>
            <a:lvl5pPr marL="18288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8" name="Content Placeholder 2"/>
          <p:cNvSpPr>
            <a:spLocks noGrp="1"/>
          </p:cNvSpPr>
          <p:nvPr>
            <p:ph idx="11" hasCustomPrompt="1"/>
          </p:nvPr>
        </p:nvSpPr>
        <p:spPr>
          <a:xfrm>
            <a:off x="5706208" y="1976586"/>
            <a:ext cx="6207369" cy="3993392"/>
          </a:xfrm>
          <a:prstGeom prst="rect">
            <a:avLst/>
          </a:prstGeom>
        </p:spPr>
        <p:txBody>
          <a:bodyPr>
            <a:normAutofit/>
          </a:bodyPr>
          <a:lstStyle>
            <a:lvl1pPr marL="0" indent="0">
              <a:lnSpc>
                <a:spcPct val="120000"/>
              </a:lnSpc>
              <a:buClr>
                <a:srgbClr val="57A0D3"/>
              </a:buClr>
              <a:buFontTx/>
              <a:buNone/>
              <a:defRPr sz="18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9" name="Title 1"/>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Tree>
    <p:extLst>
      <p:ext uri="{BB962C8B-B14F-4D97-AF65-F5344CB8AC3E}">
        <p14:creationId xmlns:p14="http://schemas.microsoft.com/office/powerpoint/2010/main" val="1398230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ED348FF4-33A3-4A0B-B3E3-EAD2732EF6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1081D92B-A11D-41A2-A734-0F72683592E3}"/>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itle 1">
            <a:extLst>
              <a:ext uri="{FF2B5EF4-FFF2-40B4-BE49-F238E27FC236}">
                <a16:creationId xmlns:a16="http://schemas.microsoft.com/office/drawing/2014/main" id="{9A0C4FAD-E7E6-4086-B831-02FEED9B9EF0}"/>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5" name="Picture 14">
            <a:extLst>
              <a:ext uri="{FF2B5EF4-FFF2-40B4-BE49-F238E27FC236}">
                <a16:creationId xmlns:a16="http://schemas.microsoft.com/office/drawing/2014/main" id="{70780F64-5A00-42C7-B8F5-059DA9A985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6" name="Rectangle 15">
            <a:extLst>
              <a:ext uri="{FF2B5EF4-FFF2-40B4-BE49-F238E27FC236}">
                <a16:creationId xmlns:a16="http://schemas.microsoft.com/office/drawing/2014/main" id="{174C2EE8-8DC7-4762-8D9F-BCC6D3F3FC1F}"/>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p:cNvSpPr>
            <a:spLocks noGrp="1"/>
          </p:cNvSpPr>
          <p:nvPr>
            <p:ph type="ctrTitle" hasCustomPrompt="1"/>
          </p:nvPr>
        </p:nvSpPr>
        <p:spPr>
          <a:xfrm>
            <a:off x="346073" y="476134"/>
            <a:ext cx="11567503"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light" panose="020B0402040204020203" pitchFamily="34" charset="0"/>
              </a:defRPr>
            </a:lvl1pPr>
          </a:lstStyle>
          <a:p>
            <a:r>
              <a:rPr lang="en-US" dirty="0"/>
              <a:t>Headline Title Here</a:t>
            </a:r>
            <a:endParaRPr lang="en-CA" dirty="0"/>
          </a:p>
        </p:txBody>
      </p:sp>
      <p:sp>
        <p:nvSpPr>
          <p:cNvPr id="12" name="Subtitle 2"/>
          <p:cNvSpPr>
            <a:spLocks noGrp="1"/>
          </p:cNvSpPr>
          <p:nvPr>
            <p:ph type="subTitle" idx="1" hasCustomPrompt="1"/>
          </p:nvPr>
        </p:nvSpPr>
        <p:spPr>
          <a:xfrm>
            <a:off x="346074" y="1316183"/>
            <a:ext cx="11567502" cy="523084"/>
          </a:xfrm>
          <a:prstGeom prst="rect">
            <a:avLst/>
          </a:prstGeom>
        </p:spPr>
        <p:txBody>
          <a:bodyPr/>
          <a:lstStyle>
            <a:lvl1pPr marL="0" indent="0" algn="l">
              <a:buNone/>
              <a:defRPr sz="2400">
                <a:solidFill>
                  <a:srgbClr val="81C24E"/>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13" name="Content Placeholder 2"/>
          <p:cNvSpPr>
            <a:spLocks noGrp="1"/>
          </p:cNvSpPr>
          <p:nvPr>
            <p:ph idx="10" hasCustomPrompt="1"/>
          </p:nvPr>
        </p:nvSpPr>
        <p:spPr>
          <a:xfrm>
            <a:off x="346073" y="1976584"/>
            <a:ext cx="11567503" cy="3900341"/>
          </a:xfrm>
          <a:prstGeom prst="rect">
            <a:avLst/>
          </a:prstGeom>
        </p:spPr>
        <p:txBody>
          <a:bodyPr>
            <a:normAutofit/>
          </a:bodyPr>
          <a:lstStyle>
            <a:lvl1pPr marL="0" indent="0">
              <a:lnSpc>
                <a:spcPct val="120000"/>
              </a:lnSpc>
              <a:buClr>
                <a:srgbClr val="57A0D3"/>
              </a:buClr>
              <a:buFontTx/>
              <a:buNone/>
              <a:defRPr sz="20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7" name="Title 1">
            <a:extLst>
              <a:ext uri="{FF2B5EF4-FFF2-40B4-BE49-F238E27FC236}">
                <a16:creationId xmlns:a16="http://schemas.microsoft.com/office/drawing/2014/main" id="{E6746A52-C5D4-494F-A1DE-D916B033918C}"/>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1386562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18" name="Picture 17" descr="A close up of a map&#10;&#10;Description automatically generated">
            <a:extLst>
              <a:ext uri="{FF2B5EF4-FFF2-40B4-BE49-F238E27FC236}">
                <a16:creationId xmlns:a16="http://schemas.microsoft.com/office/drawing/2014/main" id="{2ADAE820-4DEE-445B-B7D3-15ABA487C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87C4B6FF-3BD1-4FD0-A659-09BE181EF0B8}"/>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itle 1">
            <a:extLst>
              <a:ext uri="{FF2B5EF4-FFF2-40B4-BE49-F238E27FC236}">
                <a16:creationId xmlns:a16="http://schemas.microsoft.com/office/drawing/2014/main" id="{80B880B0-462E-4750-A7A3-639CE88F8C48}"/>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21" name="Picture 20">
            <a:extLst>
              <a:ext uri="{FF2B5EF4-FFF2-40B4-BE49-F238E27FC236}">
                <a16:creationId xmlns:a16="http://schemas.microsoft.com/office/drawing/2014/main" id="{DAB8AA0A-1A01-430C-AAD7-2826360B726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22" name="Rectangle 21">
            <a:extLst>
              <a:ext uri="{FF2B5EF4-FFF2-40B4-BE49-F238E27FC236}">
                <a16:creationId xmlns:a16="http://schemas.microsoft.com/office/drawing/2014/main" id="{6EEAE260-0C16-4343-B940-423DB4B78FF1}"/>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ctrTitle" hasCustomPrompt="1"/>
          </p:nvPr>
        </p:nvSpPr>
        <p:spPr>
          <a:xfrm>
            <a:off x="346725" y="476578"/>
            <a:ext cx="11566851"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light" panose="020B0402040204020203" pitchFamily="34" charset="0"/>
              </a:defRPr>
            </a:lvl1pPr>
          </a:lstStyle>
          <a:p>
            <a:r>
              <a:rPr lang="en-US" dirty="0"/>
              <a:t>Headline Title Here</a:t>
            </a:r>
            <a:endParaRPr lang="en-CA" dirty="0"/>
          </a:p>
        </p:txBody>
      </p:sp>
      <p:sp>
        <p:nvSpPr>
          <p:cNvPr id="3" name="Subtitle 2"/>
          <p:cNvSpPr>
            <a:spLocks noGrp="1"/>
          </p:cNvSpPr>
          <p:nvPr>
            <p:ph type="subTitle" idx="1" hasCustomPrompt="1"/>
          </p:nvPr>
        </p:nvSpPr>
        <p:spPr>
          <a:xfrm>
            <a:off x="346725" y="1316627"/>
            <a:ext cx="11566851" cy="523084"/>
          </a:xfrm>
          <a:prstGeom prst="rect">
            <a:avLst/>
          </a:prstGeom>
        </p:spPr>
        <p:txBody>
          <a:bodyPr/>
          <a:lstStyle>
            <a:lvl1pPr marL="0" indent="0" algn="l">
              <a:buNone/>
              <a:defRPr sz="2400">
                <a:solidFill>
                  <a:srgbClr val="FF6B57"/>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6" name="Content Placeholder 2"/>
          <p:cNvSpPr>
            <a:spLocks noGrp="1"/>
          </p:cNvSpPr>
          <p:nvPr>
            <p:ph idx="10"/>
          </p:nvPr>
        </p:nvSpPr>
        <p:spPr>
          <a:xfrm>
            <a:off x="346728" y="1977028"/>
            <a:ext cx="3496732" cy="3350949"/>
          </a:xfrm>
          <a:prstGeom prst="rect">
            <a:avLst/>
          </a:prstGeom>
        </p:spPr>
        <p:txBody>
          <a:bodyPr>
            <a:normAutofit/>
          </a:bodyPr>
          <a:lstStyle>
            <a:lvl1pPr marL="0" indent="0">
              <a:lnSpc>
                <a:spcPct val="100000"/>
              </a:lnSpc>
              <a:buClr>
                <a:srgbClr val="57A0D3"/>
              </a:buClr>
              <a:buNone/>
              <a:defRPr sz="2000">
                <a:solidFill>
                  <a:srgbClr val="62656A"/>
                </a:solidFill>
                <a:latin typeface="Segoe UI Semilight" panose="020B0402040204020203" pitchFamily="34" charset="0"/>
                <a:cs typeface="Segoe UI Semilight" panose="020B0402040204020203" pitchFamily="34" charset="0"/>
              </a:defRPr>
            </a:lvl1pPr>
            <a:lvl2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2pPr>
            <a:lvl3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3pPr>
            <a:lvl4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4pPr>
            <a:lvl5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5" name="Content Placeholder 2"/>
          <p:cNvSpPr>
            <a:spLocks noGrp="1"/>
          </p:cNvSpPr>
          <p:nvPr>
            <p:ph idx="11"/>
          </p:nvPr>
        </p:nvSpPr>
        <p:spPr>
          <a:xfrm>
            <a:off x="4031193" y="1977028"/>
            <a:ext cx="3496732" cy="3350949"/>
          </a:xfrm>
          <a:prstGeom prst="rect">
            <a:avLst/>
          </a:prstGeom>
        </p:spPr>
        <p:txBody>
          <a:bodyPr>
            <a:normAutofit/>
          </a:bodyPr>
          <a:lstStyle>
            <a:lvl1pPr marL="0" indent="0">
              <a:lnSpc>
                <a:spcPct val="100000"/>
              </a:lnSpc>
              <a:buClr>
                <a:srgbClr val="57A0D3"/>
              </a:buClr>
              <a:buNone/>
              <a:defRPr sz="2000">
                <a:solidFill>
                  <a:srgbClr val="62656A"/>
                </a:solidFill>
                <a:latin typeface="Segoe UI Semilight" panose="020B0402040204020203" pitchFamily="34" charset="0"/>
                <a:cs typeface="Segoe UI Semilight" panose="020B0402040204020203" pitchFamily="34" charset="0"/>
              </a:defRPr>
            </a:lvl1pPr>
            <a:lvl2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2pPr>
            <a:lvl3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3pPr>
            <a:lvl4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4pPr>
            <a:lvl5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6" name="Content Placeholder 2"/>
          <p:cNvSpPr>
            <a:spLocks noGrp="1"/>
          </p:cNvSpPr>
          <p:nvPr>
            <p:ph idx="12"/>
          </p:nvPr>
        </p:nvSpPr>
        <p:spPr>
          <a:xfrm>
            <a:off x="7697259" y="1977028"/>
            <a:ext cx="4216317" cy="3350949"/>
          </a:xfrm>
          <a:prstGeom prst="rect">
            <a:avLst/>
          </a:prstGeom>
        </p:spPr>
        <p:txBody>
          <a:bodyPr>
            <a:normAutofit/>
          </a:bodyPr>
          <a:lstStyle>
            <a:lvl1pPr marL="0" indent="0">
              <a:lnSpc>
                <a:spcPct val="100000"/>
              </a:lnSpc>
              <a:buClr>
                <a:srgbClr val="57A0D3"/>
              </a:buClr>
              <a:buNone/>
              <a:defRPr sz="2000">
                <a:solidFill>
                  <a:srgbClr val="62656A"/>
                </a:solidFill>
                <a:latin typeface="Segoe UI Semilight" panose="020B0402040204020203" pitchFamily="34" charset="0"/>
                <a:cs typeface="Segoe UI Semilight" panose="020B0402040204020203" pitchFamily="34" charset="0"/>
              </a:defRPr>
            </a:lvl1pPr>
            <a:lvl2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2pPr>
            <a:lvl3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3pPr>
            <a:lvl4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4pPr>
            <a:lvl5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0" name="Title 1">
            <a:extLst>
              <a:ext uri="{FF2B5EF4-FFF2-40B4-BE49-F238E27FC236}">
                <a16:creationId xmlns:a16="http://schemas.microsoft.com/office/drawing/2014/main" id="{A60380ED-7F26-4D72-8006-53BEE2D2F4C5}"/>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2941415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pic>
        <p:nvPicPr>
          <p:cNvPr id="28" name="Picture 27" descr="A close up of a map&#10;&#10;Description automatically generated">
            <a:extLst>
              <a:ext uri="{FF2B5EF4-FFF2-40B4-BE49-F238E27FC236}">
                <a16:creationId xmlns:a16="http://schemas.microsoft.com/office/drawing/2014/main" id="{5941ED7C-9ECE-4CB0-81FC-7D1178F400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Rectangle 28">
            <a:extLst>
              <a:ext uri="{FF2B5EF4-FFF2-40B4-BE49-F238E27FC236}">
                <a16:creationId xmlns:a16="http://schemas.microsoft.com/office/drawing/2014/main" id="{160A6C8B-66CD-4DC7-9642-09BFF03474DC}"/>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itle 1">
            <a:extLst>
              <a:ext uri="{FF2B5EF4-FFF2-40B4-BE49-F238E27FC236}">
                <a16:creationId xmlns:a16="http://schemas.microsoft.com/office/drawing/2014/main" id="{F4898245-7112-4F2F-9199-C083F639605D}"/>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31" name="Picture 30">
            <a:extLst>
              <a:ext uri="{FF2B5EF4-FFF2-40B4-BE49-F238E27FC236}">
                <a16:creationId xmlns:a16="http://schemas.microsoft.com/office/drawing/2014/main" id="{CC313A58-A278-4623-B8A6-8337D65513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32" name="Rectangle 31">
            <a:extLst>
              <a:ext uri="{FF2B5EF4-FFF2-40B4-BE49-F238E27FC236}">
                <a16:creationId xmlns:a16="http://schemas.microsoft.com/office/drawing/2014/main" id="{44D3B898-4B2A-4FE3-8939-AAA72290CA8E}"/>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p:cNvSpPr/>
          <p:nvPr userDrawn="1"/>
        </p:nvSpPr>
        <p:spPr>
          <a:xfrm>
            <a:off x="456722" y="1571106"/>
            <a:ext cx="3660470" cy="1943773"/>
          </a:xfrm>
          <a:prstGeom prst="rect">
            <a:avLst/>
          </a:prstGeom>
          <a:solidFill>
            <a:srgbClr val="4CB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4216335" y="1571106"/>
            <a:ext cx="3660470" cy="1943773"/>
          </a:xfrm>
          <a:prstGeom prst="rect">
            <a:avLst/>
          </a:prstGeom>
          <a:solidFill>
            <a:srgbClr val="1F7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7984262" y="1571106"/>
            <a:ext cx="3660470" cy="1943773"/>
          </a:xfrm>
          <a:prstGeom prst="rect">
            <a:avLst/>
          </a:prstGeom>
          <a:solidFill>
            <a:srgbClr val="EA5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56722" y="3632662"/>
            <a:ext cx="3660470" cy="1943773"/>
          </a:xfrm>
          <a:prstGeom prst="rect">
            <a:avLst/>
          </a:prstGeom>
          <a:solidFill>
            <a:srgbClr val="F5A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4216335" y="3632662"/>
            <a:ext cx="3660470" cy="1943773"/>
          </a:xfrm>
          <a:prstGeom prst="rect">
            <a:avLst/>
          </a:prstGeom>
          <a:solidFill>
            <a:srgbClr val="B0D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7984262" y="3632662"/>
            <a:ext cx="3660470" cy="1943773"/>
          </a:xfrm>
          <a:prstGeom prst="rect">
            <a:avLst/>
          </a:prstGeom>
          <a:solidFill>
            <a:srgbClr val="EB6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idx="11" hasCustomPrompt="1"/>
          </p:nvPr>
        </p:nvSpPr>
        <p:spPr>
          <a:xfrm>
            <a:off x="562585" y="1709186"/>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3" name="Content Placeholder 2"/>
          <p:cNvSpPr>
            <a:spLocks noGrp="1"/>
          </p:cNvSpPr>
          <p:nvPr>
            <p:ph idx="12" hasCustomPrompt="1"/>
          </p:nvPr>
        </p:nvSpPr>
        <p:spPr>
          <a:xfrm>
            <a:off x="8090125" y="1709186"/>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4" name="Content Placeholder 2"/>
          <p:cNvSpPr>
            <a:spLocks noGrp="1"/>
          </p:cNvSpPr>
          <p:nvPr>
            <p:ph idx="13" hasCustomPrompt="1"/>
          </p:nvPr>
        </p:nvSpPr>
        <p:spPr>
          <a:xfrm>
            <a:off x="4320353" y="3763344"/>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16" name="Title 1"/>
          <p:cNvSpPr>
            <a:spLocks noGrp="1"/>
          </p:cNvSpPr>
          <p:nvPr>
            <p:ph type="ctrTitle" hasCustomPrompt="1"/>
          </p:nvPr>
        </p:nvSpPr>
        <p:spPr>
          <a:xfrm>
            <a:off x="346073" y="476134"/>
            <a:ext cx="8121651"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bold" panose="020B0702040204020203" pitchFamily="34" charset="0"/>
              </a:defRPr>
            </a:lvl1pPr>
          </a:lstStyle>
          <a:p>
            <a:r>
              <a:rPr lang="en-US" dirty="0"/>
              <a:t>Headline Title Here</a:t>
            </a:r>
            <a:endParaRPr lang="en-CA" dirty="0"/>
          </a:p>
        </p:txBody>
      </p:sp>
      <p:sp>
        <p:nvSpPr>
          <p:cNvPr id="17" name="Content Placeholder 2"/>
          <p:cNvSpPr>
            <a:spLocks noGrp="1"/>
          </p:cNvSpPr>
          <p:nvPr>
            <p:ph idx="14" hasCustomPrompt="1"/>
          </p:nvPr>
        </p:nvSpPr>
        <p:spPr>
          <a:xfrm>
            <a:off x="562585" y="3763344"/>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2" name="Content Placeholder 2"/>
          <p:cNvSpPr>
            <a:spLocks noGrp="1"/>
          </p:cNvSpPr>
          <p:nvPr>
            <p:ph idx="15" hasCustomPrompt="1"/>
          </p:nvPr>
        </p:nvSpPr>
        <p:spPr>
          <a:xfrm>
            <a:off x="4320353" y="1729472"/>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5" name="Content Placeholder 2"/>
          <p:cNvSpPr>
            <a:spLocks noGrp="1"/>
          </p:cNvSpPr>
          <p:nvPr>
            <p:ph idx="16" hasCustomPrompt="1"/>
          </p:nvPr>
        </p:nvSpPr>
        <p:spPr>
          <a:xfrm>
            <a:off x="8090125" y="3763344"/>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27" name="Title 1">
            <a:extLst>
              <a:ext uri="{FF2B5EF4-FFF2-40B4-BE49-F238E27FC236}">
                <a16:creationId xmlns:a16="http://schemas.microsoft.com/office/drawing/2014/main" id="{94A79C27-D704-49E9-9050-A87B28A96246}"/>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2878889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pic>
        <p:nvPicPr>
          <p:cNvPr id="20" name="Picture 19" descr="A close up of a map&#10;&#10;Description automatically generated">
            <a:extLst>
              <a:ext uri="{FF2B5EF4-FFF2-40B4-BE49-F238E27FC236}">
                <a16:creationId xmlns:a16="http://schemas.microsoft.com/office/drawing/2014/main" id="{B09D268F-D628-493E-881E-B605039AE3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83A240E-7BDD-455D-962A-27FC877BABC5}"/>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itle 1">
            <a:extLst>
              <a:ext uri="{FF2B5EF4-FFF2-40B4-BE49-F238E27FC236}">
                <a16:creationId xmlns:a16="http://schemas.microsoft.com/office/drawing/2014/main" id="{056E6C2A-063F-4D94-83EA-D084BB11B2DB}"/>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24" name="Picture 23">
            <a:extLst>
              <a:ext uri="{FF2B5EF4-FFF2-40B4-BE49-F238E27FC236}">
                <a16:creationId xmlns:a16="http://schemas.microsoft.com/office/drawing/2014/main" id="{1FE91FB3-4BD6-497A-8698-2755173E1C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34" name="Rectangle 33">
            <a:extLst>
              <a:ext uri="{FF2B5EF4-FFF2-40B4-BE49-F238E27FC236}">
                <a16:creationId xmlns:a16="http://schemas.microsoft.com/office/drawing/2014/main" id="{DA0D6FDB-DC93-42EA-868B-FC1ECDA8D677}"/>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itle 1"/>
          <p:cNvSpPr>
            <a:spLocks noGrp="1"/>
          </p:cNvSpPr>
          <p:nvPr>
            <p:ph type="ctrTitle" hasCustomPrompt="1"/>
          </p:nvPr>
        </p:nvSpPr>
        <p:spPr>
          <a:xfrm>
            <a:off x="346073" y="476134"/>
            <a:ext cx="8121651"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bold" panose="020B0702040204020203" pitchFamily="34" charset="0"/>
              </a:defRPr>
            </a:lvl1pPr>
          </a:lstStyle>
          <a:p>
            <a:r>
              <a:rPr lang="en-US" dirty="0"/>
              <a:t>Headline Title Here</a:t>
            </a:r>
            <a:endParaRPr lang="en-CA" dirty="0"/>
          </a:p>
        </p:txBody>
      </p:sp>
      <p:sp>
        <p:nvSpPr>
          <p:cNvPr id="14" name="Subtitle 2"/>
          <p:cNvSpPr>
            <a:spLocks noGrp="1"/>
          </p:cNvSpPr>
          <p:nvPr>
            <p:ph type="subTitle" idx="1" hasCustomPrompt="1"/>
          </p:nvPr>
        </p:nvSpPr>
        <p:spPr>
          <a:xfrm>
            <a:off x="346074" y="1316183"/>
            <a:ext cx="8121650" cy="523084"/>
          </a:xfrm>
          <a:prstGeom prst="rect">
            <a:avLst/>
          </a:prstGeom>
        </p:spPr>
        <p:txBody>
          <a:bodyPr/>
          <a:lstStyle>
            <a:lvl1pPr marL="0" indent="0" algn="l">
              <a:buNone/>
              <a:defRPr sz="2400">
                <a:solidFill>
                  <a:schemeClr val="accent1"/>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2" name="Oval 1"/>
          <p:cNvSpPr/>
          <p:nvPr userDrawn="1"/>
        </p:nvSpPr>
        <p:spPr>
          <a:xfrm>
            <a:off x="356250" y="2093720"/>
            <a:ext cx="2680503" cy="2680503"/>
          </a:xfrm>
          <a:prstGeom prst="ellipse">
            <a:avLst/>
          </a:prstGeom>
          <a:solidFill>
            <a:srgbClr val="00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3228788" y="2093720"/>
            <a:ext cx="2680503" cy="2680503"/>
          </a:xfrm>
          <a:prstGeom prst="ellipse">
            <a:avLst/>
          </a:prstGeom>
          <a:solidFill>
            <a:srgbClr val="81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userDrawn="1"/>
        </p:nvSpPr>
        <p:spPr>
          <a:xfrm>
            <a:off x="6101326" y="2093720"/>
            <a:ext cx="2680503" cy="2680503"/>
          </a:xfrm>
          <a:prstGeom prst="ellipse">
            <a:avLst/>
          </a:prstGeom>
          <a:solidFill>
            <a:srgbClr val="EA5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userDrawn="1"/>
        </p:nvSpPr>
        <p:spPr>
          <a:xfrm>
            <a:off x="8973864" y="2093720"/>
            <a:ext cx="2680503" cy="2680503"/>
          </a:xfrm>
          <a:prstGeom prst="ellipse">
            <a:avLst/>
          </a:prstGeom>
          <a:solidFill>
            <a:srgbClr val="F5A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p:cNvSpPr>
            <a:spLocks noGrp="1"/>
          </p:cNvSpPr>
          <p:nvPr>
            <p:ph idx="11" hasCustomPrompt="1"/>
          </p:nvPr>
        </p:nvSpPr>
        <p:spPr>
          <a:xfrm>
            <a:off x="747224"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7" name="Content Placeholder 2"/>
          <p:cNvSpPr>
            <a:spLocks noGrp="1"/>
          </p:cNvSpPr>
          <p:nvPr>
            <p:ph idx="12" hasCustomPrompt="1"/>
          </p:nvPr>
        </p:nvSpPr>
        <p:spPr>
          <a:xfrm>
            <a:off x="3627436"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8" name="Content Placeholder 2"/>
          <p:cNvSpPr>
            <a:spLocks noGrp="1"/>
          </p:cNvSpPr>
          <p:nvPr>
            <p:ph idx="13" hasCustomPrompt="1"/>
          </p:nvPr>
        </p:nvSpPr>
        <p:spPr>
          <a:xfrm>
            <a:off x="6505135"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9" name="Content Placeholder 2"/>
          <p:cNvSpPr>
            <a:spLocks noGrp="1"/>
          </p:cNvSpPr>
          <p:nvPr>
            <p:ph idx="14" hasCustomPrompt="1"/>
          </p:nvPr>
        </p:nvSpPr>
        <p:spPr>
          <a:xfrm>
            <a:off x="9377673"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30" name="Content Placeholder 2"/>
          <p:cNvSpPr>
            <a:spLocks noGrp="1"/>
          </p:cNvSpPr>
          <p:nvPr>
            <p:ph idx="15" hasCustomPrompt="1"/>
          </p:nvPr>
        </p:nvSpPr>
        <p:spPr>
          <a:xfrm>
            <a:off x="747224"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009ED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sp>
        <p:nvSpPr>
          <p:cNvPr id="31" name="Content Placeholder 2"/>
          <p:cNvSpPr>
            <a:spLocks noGrp="1"/>
          </p:cNvSpPr>
          <p:nvPr>
            <p:ph idx="16" hasCustomPrompt="1"/>
          </p:nvPr>
        </p:nvSpPr>
        <p:spPr>
          <a:xfrm>
            <a:off x="3627436"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81C24E"/>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sp>
        <p:nvSpPr>
          <p:cNvPr id="32" name="Content Placeholder 2"/>
          <p:cNvSpPr>
            <a:spLocks noGrp="1"/>
          </p:cNvSpPr>
          <p:nvPr>
            <p:ph idx="17" hasCustomPrompt="1"/>
          </p:nvPr>
        </p:nvSpPr>
        <p:spPr>
          <a:xfrm>
            <a:off x="6505135"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EA5654"/>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sp>
        <p:nvSpPr>
          <p:cNvPr id="33" name="Content Placeholder 2"/>
          <p:cNvSpPr>
            <a:spLocks noGrp="1"/>
          </p:cNvSpPr>
          <p:nvPr>
            <p:ph idx="18" hasCustomPrompt="1"/>
          </p:nvPr>
        </p:nvSpPr>
        <p:spPr>
          <a:xfrm>
            <a:off x="9377673"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F5A835"/>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9" name="Title 1">
            <a:extLst>
              <a:ext uri="{FF2B5EF4-FFF2-40B4-BE49-F238E27FC236}">
                <a16:creationId xmlns:a16="http://schemas.microsoft.com/office/drawing/2014/main" id="{32C849AA-24A6-4B74-BFA0-422B5F444023}"/>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3582430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8550C82A-A4E3-4A99-A16D-36572F0E16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4A10F81-6591-47CA-805B-C42567696C32}"/>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itle 1">
            <a:extLst>
              <a:ext uri="{FF2B5EF4-FFF2-40B4-BE49-F238E27FC236}">
                <a16:creationId xmlns:a16="http://schemas.microsoft.com/office/drawing/2014/main" id="{7EA6FDFA-0A89-4BA8-A775-BCED84E9D995}"/>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1" name="Picture 10">
            <a:extLst>
              <a:ext uri="{FF2B5EF4-FFF2-40B4-BE49-F238E27FC236}">
                <a16:creationId xmlns:a16="http://schemas.microsoft.com/office/drawing/2014/main" id="{A696A099-39EE-41A1-A641-B1B5BC31B0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2" name="Rectangle 11">
            <a:extLst>
              <a:ext uri="{FF2B5EF4-FFF2-40B4-BE49-F238E27FC236}">
                <a16:creationId xmlns:a16="http://schemas.microsoft.com/office/drawing/2014/main" id="{F0E124F4-10B4-4AE7-BEAC-754A21D459CE}"/>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97156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5_Section Header">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0" y="2837388"/>
            <a:ext cx="12192000" cy="786343"/>
          </a:xfrm>
          <a:prstGeom prst="rect">
            <a:avLst/>
          </a:prstGeom>
        </p:spPr>
        <p:txBody>
          <a:bodyPr/>
          <a:lstStyle>
            <a:lvl1pPr algn="ctr">
              <a:defRPr>
                <a:solidFill>
                  <a:schemeClr val="bg1"/>
                </a:solidFill>
                <a:latin typeface="Segoe UI Semilight" panose="020B0402040204020203" pitchFamily="34" charset="0"/>
              </a:defRPr>
            </a:lvl1pPr>
          </a:lstStyle>
          <a:p>
            <a:r>
              <a:rPr lang="en-US"/>
              <a:t>Thank you</a:t>
            </a:r>
          </a:p>
        </p:txBody>
      </p:sp>
      <p:sp>
        <p:nvSpPr>
          <p:cNvPr id="4" name="Title 1"/>
          <p:cNvSpPr txBox="1">
            <a:spLocks/>
          </p:cNvSpPr>
          <p:nvPr userDrawn="1"/>
        </p:nvSpPr>
        <p:spPr>
          <a:xfrm>
            <a:off x="567267" y="631367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1400" kern="120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1400">
              <a:solidFill>
                <a:schemeClr val="bg1"/>
              </a:solidFill>
            </a:endParaRPr>
          </a:p>
        </p:txBody>
      </p:sp>
      <p:pic>
        <p:nvPicPr>
          <p:cNvPr id="5" name="Picture 4" descr="A close up of a map&#10;&#10;Description automatically generated">
            <a:extLst>
              <a:ext uri="{FF2B5EF4-FFF2-40B4-BE49-F238E27FC236}">
                <a16:creationId xmlns:a16="http://schemas.microsoft.com/office/drawing/2014/main" id="{068B43F3-53A3-4BA2-82B1-736FEFCAC8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E2A39F0C-5866-4447-B279-59E9ECFAE78E}"/>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1">
            <a:extLst>
              <a:ext uri="{FF2B5EF4-FFF2-40B4-BE49-F238E27FC236}">
                <a16:creationId xmlns:a16="http://schemas.microsoft.com/office/drawing/2014/main" id="{1A3FAFC8-774E-45F5-A68D-F49E441D4AB8}"/>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
        <p:nvSpPr>
          <p:cNvPr id="11" name="Rectangle 10">
            <a:extLst>
              <a:ext uri="{FF2B5EF4-FFF2-40B4-BE49-F238E27FC236}">
                <a16:creationId xmlns:a16="http://schemas.microsoft.com/office/drawing/2014/main" id="{F060DFE1-3E9D-4D0F-933A-502EFAFA8CA4}"/>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descr="A picture containing clock&#10;&#10;Description automatically generated">
            <a:extLst>
              <a:ext uri="{FF2B5EF4-FFF2-40B4-BE49-F238E27FC236}">
                <a16:creationId xmlns:a16="http://schemas.microsoft.com/office/drawing/2014/main" id="{747DAC54-01CD-49B3-B49A-829EF7BC4C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4868" y="6246472"/>
            <a:ext cx="1307056" cy="355912"/>
          </a:xfrm>
          <a:prstGeom prst="rect">
            <a:avLst/>
          </a:prstGeom>
        </p:spPr>
      </p:pic>
    </p:spTree>
    <p:extLst>
      <p:ext uri="{BB962C8B-B14F-4D97-AF65-F5344CB8AC3E}">
        <p14:creationId xmlns:p14="http://schemas.microsoft.com/office/powerpoint/2010/main" val="1253678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_Section Header">
    <p:spTree>
      <p:nvGrpSpPr>
        <p:cNvPr id="1" name=""/>
        <p:cNvGrpSpPr/>
        <p:nvPr/>
      </p:nvGrpSpPr>
      <p:grpSpPr>
        <a:xfrm>
          <a:off x="0" y="0"/>
          <a:ext cx="0" cy="0"/>
          <a:chOff x="0" y="0"/>
          <a:chExt cx="0" cy="0"/>
        </a:xfrm>
      </p:grpSpPr>
      <p:pic>
        <p:nvPicPr>
          <p:cNvPr id="3" name="Picture 2" descr="A picture containing person, woman, standing, holding&#10;&#10;Description automatically generated">
            <a:extLst>
              <a:ext uri="{FF2B5EF4-FFF2-40B4-BE49-F238E27FC236}">
                <a16:creationId xmlns:a16="http://schemas.microsoft.com/office/drawing/2014/main" id="{19C9A9F6-5B7E-4761-9BD0-5F31B0CF52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5625"/>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B0E51B33-615C-4679-84D7-94649CD74CAF}"/>
              </a:ext>
            </a:extLst>
          </p:cNvPr>
          <p:cNvSpPr/>
          <p:nvPr userDrawn="1"/>
        </p:nvSpPr>
        <p:spPr>
          <a:xfrm>
            <a:off x="0" y="0"/>
            <a:ext cx="12192000" cy="6858000"/>
          </a:xfrm>
          <a:prstGeom prst="rect">
            <a:avLst/>
          </a:prstGeom>
          <a:gradFill>
            <a:gsLst>
              <a:gs pos="0">
                <a:schemeClr val="bg1">
                  <a:alpha val="66000"/>
                </a:schemeClr>
              </a:gs>
              <a:gs pos="52000">
                <a:schemeClr val="bg1">
                  <a:alpha val="70000"/>
                </a:schemeClr>
              </a:gs>
              <a:gs pos="100000">
                <a:schemeClr val="bg1">
                  <a:lumMod val="50000"/>
                  <a:alpha val="5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Title 8">
            <a:extLst>
              <a:ext uri="{FF2B5EF4-FFF2-40B4-BE49-F238E27FC236}">
                <a16:creationId xmlns:a16="http://schemas.microsoft.com/office/drawing/2014/main" id="{8232D8A8-14A5-48B3-93A3-8D2C03AEE200}"/>
              </a:ext>
            </a:extLst>
          </p:cNvPr>
          <p:cNvSpPr txBox="1">
            <a:spLocks/>
          </p:cNvSpPr>
          <p:nvPr userDrawn="1"/>
        </p:nvSpPr>
        <p:spPr>
          <a:xfrm>
            <a:off x="0" y="2813529"/>
            <a:ext cx="12192000" cy="7858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Segoe UI Semilight" panose="020B0402040204020203" pitchFamily="34" charset="0"/>
                <a:ea typeface="+mj-ea"/>
                <a:cs typeface="+mj-cs"/>
              </a:defRPr>
            </a:lvl1pPr>
          </a:lstStyle>
          <a:p>
            <a:pPr algn="ctr"/>
            <a:r>
              <a:rPr lang="en-CA" sz="6000" cap="all" dirty="0">
                <a:solidFill>
                  <a:schemeClr val="tx2"/>
                </a:solidFill>
                <a:latin typeface="Segoe UI Black" panose="020B0A02040204020203" pitchFamily="34" charset="0"/>
              </a:rPr>
              <a:t>Questions?</a:t>
            </a:r>
          </a:p>
        </p:txBody>
      </p:sp>
      <p:pic>
        <p:nvPicPr>
          <p:cNvPr id="16" name="Picture 15">
            <a:extLst>
              <a:ext uri="{FF2B5EF4-FFF2-40B4-BE49-F238E27FC236}">
                <a16:creationId xmlns:a16="http://schemas.microsoft.com/office/drawing/2014/main" id="{DBA12766-4838-4E2D-963A-1A80B8B43F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2739" y="6243544"/>
            <a:ext cx="1323373" cy="360356"/>
          </a:xfrm>
          <a:prstGeom prst="rect">
            <a:avLst/>
          </a:prstGeom>
        </p:spPr>
      </p:pic>
    </p:spTree>
    <p:extLst>
      <p:ext uri="{BB962C8B-B14F-4D97-AF65-F5344CB8AC3E}">
        <p14:creationId xmlns:p14="http://schemas.microsoft.com/office/powerpoint/2010/main" val="295576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Title s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39EE25-F7E7-4016-91E4-72FC48A597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FEDD9B54-6036-4B28-8E8A-FEC26FF7BDF7}"/>
              </a:ext>
            </a:extLst>
          </p:cNvPr>
          <p:cNvPicPr>
            <a:picLocks noChangeAspect="1"/>
          </p:cNvPicPr>
          <p:nvPr userDrawn="1"/>
        </p:nvPicPr>
        <p:blipFill rotWithShape="1">
          <a:blip r:embed="rId3">
            <a:alphaModFix amt="65000"/>
            <a:extLst>
              <a:ext uri="{28A0092B-C50C-407E-A947-70E740481C1C}">
                <a14:useLocalDpi xmlns:a14="http://schemas.microsoft.com/office/drawing/2010/main" val="0"/>
              </a:ext>
            </a:extLst>
          </a:blip>
          <a:srcRect r="36320"/>
          <a:stretch/>
        </p:blipFill>
        <p:spPr>
          <a:xfrm>
            <a:off x="7406907" y="508865"/>
            <a:ext cx="4722955" cy="6049927"/>
          </a:xfrm>
          <a:prstGeom prst="rect">
            <a:avLst/>
          </a:prstGeom>
        </p:spPr>
      </p:pic>
      <p:sp>
        <p:nvSpPr>
          <p:cNvPr id="8" name="Rectangle 7">
            <a:extLst>
              <a:ext uri="{FF2B5EF4-FFF2-40B4-BE49-F238E27FC236}">
                <a16:creationId xmlns:a16="http://schemas.microsoft.com/office/drawing/2014/main" id="{88EF8F33-1870-40E8-8200-AF691631EE9F}"/>
              </a:ext>
            </a:extLst>
          </p:cNvPr>
          <p:cNvSpPr/>
          <p:nvPr userDrawn="1"/>
        </p:nvSpPr>
        <p:spPr>
          <a:xfrm rot="10800000">
            <a:off x="-13" y="0"/>
            <a:ext cx="11791513" cy="6858000"/>
          </a:xfrm>
          <a:prstGeom prst="rect">
            <a:avLst/>
          </a:prstGeom>
          <a:gradFill>
            <a:gsLst>
              <a:gs pos="23000">
                <a:schemeClr val="accent1">
                  <a:alpha val="0"/>
                </a:schemeClr>
              </a:gs>
              <a:gs pos="49000">
                <a:schemeClr val="accent1">
                  <a:alpha val="46000"/>
                </a:schemeClr>
              </a:gs>
              <a:gs pos="76183">
                <a:srgbClr val="17A7DD">
                  <a:alpha val="69000"/>
                </a:srgbClr>
              </a:gs>
              <a:gs pos="100000">
                <a:schemeClr val="bg2">
                  <a:alpha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itle 1">
            <a:extLst>
              <a:ext uri="{FF2B5EF4-FFF2-40B4-BE49-F238E27FC236}">
                <a16:creationId xmlns:a16="http://schemas.microsoft.com/office/drawing/2014/main" id="{F0133D17-FCBA-4EF8-8BDA-E7817F15A39F}"/>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rPr>
              <a:t>SOTI Confidential - Only for use under NDA - Do not distribute</a:t>
            </a:r>
            <a:endParaRPr lang="en-US" sz="900" dirty="0">
              <a:solidFill>
                <a:schemeClr val="bg1"/>
              </a:solidFill>
            </a:endParaRPr>
          </a:p>
        </p:txBody>
      </p:sp>
      <p:pic>
        <p:nvPicPr>
          <p:cNvPr id="11" name="Picture 10">
            <a:extLst>
              <a:ext uri="{FF2B5EF4-FFF2-40B4-BE49-F238E27FC236}">
                <a16:creationId xmlns:a16="http://schemas.microsoft.com/office/drawing/2014/main" id="{7BC04B72-CF0B-4CA0-B73A-19247CD617D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
        <p:nvSpPr>
          <p:cNvPr id="12" name="Title 1">
            <a:extLst>
              <a:ext uri="{FF2B5EF4-FFF2-40B4-BE49-F238E27FC236}">
                <a16:creationId xmlns:a16="http://schemas.microsoft.com/office/drawing/2014/main" id="{EA296166-254F-4A0E-BCF1-AEF9B78D9BB8}"/>
              </a:ext>
            </a:extLst>
          </p:cNvPr>
          <p:cNvSpPr>
            <a:spLocks noGrp="1"/>
          </p:cNvSpPr>
          <p:nvPr>
            <p:ph type="title" hasCustomPrompt="1"/>
          </p:nvPr>
        </p:nvSpPr>
        <p:spPr>
          <a:xfrm>
            <a:off x="356251" y="1496874"/>
            <a:ext cx="5260006" cy="2516326"/>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spTree>
    <p:extLst>
      <p:ext uri="{BB962C8B-B14F-4D97-AF65-F5344CB8AC3E}">
        <p14:creationId xmlns:p14="http://schemas.microsoft.com/office/powerpoint/2010/main" val="4163169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8_Section Header">
    <p:spTree>
      <p:nvGrpSpPr>
        <p:cNvPr id="1" name=""/>
        <p:cNvGrpSpPr/>
        <p:nvPr/>
      </p:nvGrpSpPr>
      <p:grpSpPr>
        <a:xfrm>
          <a:off x="0" y="0"/>
          <a:ext cx="0" cy="0"/>
          <a:chOff x="0" y="0"/>
          <a:chExt cx="0" cy="0"/>
        </a:xfrm>
      </p:grpSpPr>
      <p:pic>
        <p:nvPicPr>
          <p:cNvPr id="4" name="Picture 3" descr="A group of people in a room&#10;&#10;Description automatically generated">
            <a:extLst>
              <a:ext uri="{FF2B5EF4-FFF2-40B4-BE49-F238E27FC236}">
                <a16:creationId xmlns:a16="http://schemas.microsoft.com/office/drawing/2014/main" id="{BAF6A445-8C1B-4965-847A-E14C36BA1C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B0E51B33-615C-4679-84D7-94649CD74CAF}"/>
              </a:ext>
            </a:extLst>
          </p:cNvPr>
          <p:cNvSpPr/>
          <p:nvPr userDrawn="1"/>
        </p:nvSpPr>
        <p:spPr>
          <a:xfrm>
            <a:off x="0" y="0"/>
            <a:ext cx="12192000" cy="6858000"/>
          </a:xfrm>
          <a:prstGeom prst="rect">
            <a:avLst/>
          </a:prstGeom>
          <a:gradFill>
            <a:gsLst>
              <a:gs pos="0">
                <a:srgbClr val="81C24E"/>
              </a:gs>
              <a:gs pos="100000">
                <a:schemeClr val="accent4">
                  <a:alpha val="37000"/>
                </a:schemeClr>
              </a:gs>
              <a:gs pos="65000">
                <a:schemeClr val="accent4">
                  <a:alpha val="36000"/>
                  <a:lumMod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Title 8">
            <a:extLst>
              <a:ext uri="{FF2B5EF4-FFF2-40B4-BE49-F238E27FC236}">
                <a16:creationId xmlns:a16="http://schemas.microsoft.com/office/drawing/2014/main" id="{8232D8A8-14A5-48B3-93A3-8D2C03AEE200}"/>
              </a:ext>
            </a:extLst>
          </p:cNvPr>
          <p:cNvSpPr txBox="1">
            <a:spLocks/>
          </p:cNvSpPr>
          <p:nvPr userDrawn="1"/>
        </p:nvSpPr>
        <p:spPr>
          <a:xfrm>
            <a:off x="0" y="2813529"/>
            <a:ext cx="12192000" cy="7858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Segoe UI Semilight" panose="020B0402040204020203" pitchFamily="34" charset="0"/>
                <a:ea typeface="+mj-ea"/>
                <a:cs typeface="+mj-cs"/>
              </a:defRPr>
            </a:lvl1pPr>
          </a:lstStyle>
          <a:p>
            <a:pPr algn="ctr"/>
            <a:r>
              <a:rPr lang="en-CA" sz="6000" cap="all" dirty="0">
                <a:solidFill>
                  <a:schemeClr val="bg1"/>
                </a:solidFill>
                <a:latin typeface="Segoe UI Black" panose="020B0A02040204020203" pitchFamily="34" charset="0"/>
              </a:rPr>
              <a:t>Questions?</a:t>
            </a:r>
          </a:p>
        </p:txBody>
      </p:sp>
      <p:pic>
        <p:nvPicPr>
          <p:cNvPr id="16" name="Picture 15">
            <a:extLst>
              <a:ext uri="{FF2B5EF4-FFF2-40B4-BE49-F238E27FC236}">
                <a16:creationId xmlns:a16="http://schemas.microsoft.com/office/drawing/2014/main" id="{DBA12766-4838-4E2D-963A-1A80B8B43F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2739" y="6243544"/>
            <a:ext cx="1323373" cy="360356"/>
          </a:xfrm>
          <a:prstGeom prst="rect">
            <a:avLst/>
          </a:prstGeom>
        </p:spPr>
      </p:pic>
    </p:spTree>
    <p:extLst>
      <p:ext uri="{BB962C8B-B14F-4D97-AF65-F5344CB8AC3E}">
        <p14:creationId xmlns:p14="http://schemas.microsoft.com/office/powerpoint/2010/main" val="24858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7_Section Header">
    <p:spTree>
      <p:nvGrpSpPr>
        <p:cNvPr id="1" name=""/>
        <p:cNvGrpSpPr/>
        <p:nvPr/>
      </p:nvGrpSpPr>
      <p:grpSpPr>
        <a:xfrm>
          <a:off x="0" y="0"/>
          <a:ext cx="0" cy="0"/>
          <a:chOff x="0" y="0"/>
          <a:chExt cx="0" cy="0"/>
        </a:xfrm>
      </p:grpSpPr>
      <p:pic>
        <p:nvPicPr>
          <p:cNvPr id="3" name="Picture 2" descr="A picture containing hat&#10;&#10;Description automatically generated">
            <a:extLst>
              <a:ext uri="{FF2B5EF4-FFF2-40B4-BE49-F238E27FC236}">
                <a16:creationId xmlns:a16="http://schemas.microsoft.com/office/drawing/2014/main" id="{63145EE7-8155-4017-B23A-62EEBAD202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9F876498-1EF1-4678-B7F7-D13FDF332199}"/>
              </a:ext>
            </a:extLst>
          </p:cNvPr>
          <p:cNvPicPr>
            <a:picLocks noChangeAspect="1"/>
          </p:cNvPicPr>
          <p:nvPr userDrawn="1"/>
        </p:nvPicPr>
        <p:blipFill>
          <a:blip r:embed="rId3">
            <a:alphaModFix amt="54000"/>
            <a:extLst>
              <a:ext uri="{28A0092B-C50C-407E-A947-70E740481C1C}">
                <a14:useLocalDpi xmlns:a14="http://schemas.microsoft.com/office/drawing/2010/main" val="0"/>
              </a:ext>
            </a:extLst>
          </a:blip>
          <a:stretch>
            <a:fillRect/>
          </a:stretch>
        </p:blipFill>
        <p:spPr>
          <a:xfrm>
            <a:off x="139700" y="44450"/>
            <a:ext cx="8407400" cy="6858000"/>
          </a:xfrm>
          <a:prstGeom prst="rect">
            <a:avLst/>
          </a:prstGeom>
        </p:spPr>
      </p:pic>
      <p:sp>
        <p:nvSpPr>
          <p:cNvPr id="32" name="Rectangle 31">
            <a:extLst>
              <a:ext uri="{FF2B5EF4-FFF2-40B4-BE49-F238E27FC236}">
                <a16:creationId xmlns:a16="http://schemas.microsoft.com/office/drawing/2014/main" id="{6ACE5EFA-84BC-43B2-9EFB-C38B4191E686}"/>
              </a:ext>
            </a:extLst>
          </p:cNvPr>
          <p:cNvSpPr/>
          <p:nvPr userDrawn="1"/>
        </p:nvSpPr>
        <p:spPr>
          <a:xfrm>
            <a:off x="0" y="0"/>
            <a:ext cx="12192000" cy="6858000"/>
          </a:xfrm>
          <a:prstGeom prst="rect">
            <a:avLst/>
          </a:prstGeom>
          <a:gradFill>
            <a:gsLst>
              <a:gs pos="1000">
                <a:schemeClr val="bg1">
                  <a:alpha val="31000"/>
                </a:schemeClr>
              </a:gs>
              <a:gs pos="44000">
                <a:schemeClr val="bg1">
                  <a:alpha val="72000"/>
                </a:schemeClr>
              </a:gs>
              <a:gs pos="100000">
                <a:schemeClr val="bg1">
                  <a:alpha val="9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4" name="Picture 23" descr="A picture containing object, drawing&#10;&#10;Description automatically generated">
            <a:extLst>
              <a:ext uri="{FF2B5EF4-FFF2-40B4-BE49-F238E27FC236}">
                <a16:creationId xmlns:a16="http://schemas.microsoft.com/office/drawing/2014/main" id="{2521097E-EC63-4C69-868A-C35CA4797F08}"/>
              </a:ext>
            </a:extLst>
          </p:cNvPr>
          <p:cNvPicPr>
            <a:picLocks noChangeAspect="1"/>
          </p:cNvPicPr>
          <p:nvPr userDrawn="1"/>
        </p:nvPicPr>
        <p:blipFill rotWithShape="1">
          <a:blip r:embed="rId4">
            <a:alphaModFix amt="16000"/>
            <a:extLst>
              <a:ext uri="{28A0092B-C50C-407E-A947-70E740481C1C}">
                <a14:useLocalDpi xmlns:a14="http://schemas.microsoft.com/office/drawing/2010/main" val="0"/>
              </a:ext>
            </a:extLst>
          </a:blip>
          <a:srcRect l="19651" t="11355" b="16941"/>
          <a:stretch/>
        </p:blipFill>
        <p:spPr>
          <a:xfrm>
            <a:off x="0" y="1493134"/>
            <a:ext cx="12192000" cy="4352081"/>
          </a:xfrm>
          <a:prstGeom prst="rect">
            <a:avLst/>
          </a:prstGeom>
        </p:spPr>
      </p:pic>
      <p:sp>
        <p:nvSpPr>
          <p:cNvPr id="25" name="Title 1">
            <a:extLst>
              <a:ext uri="{FF2B5EF4-FFF2-40B4-BE49-F238E27FC236}">
                <a16:creationId xmlns:a16="http://schemas.microsoft.com/office/drawing/2014/main" id="{B2FBDEAC-D74E-4950-8DAD-B189C844A037}"/>
              </a:ext>
            </a:extLst>
          </p:cNvPr>
          <p:cNvSpPr txBox="1">
            <a:spLocks/>
          </p:cNvSpPr>
          <p:nvPr userDrawn="1"/>
        </p:nvSpPr>
        <p:spPr>
          <a:xfrm>
            <a:off x="0" y="2622762"/>
            <a:ext cx="12192000" cy="1010292"/>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Segoe UI Semilight" panose="020B0402040204020203" pitchFamily="34" charset="0"/>
                <a:ea typeface="+mj-ea"/>
                <a:cs typeface="+mj-cs"/>
              </a:defRPr>
            </a:lvl1pPr>
          </a:lstStyle>
          <a:p>
            <a:r>
              <a:rPr lang="en-US" sz="6000" cap="all" dirty="0">
                <a:solidFill>
                  <a:schemeClr val="tx2"/>
                </a:solidFill>
                <a:latin typeface="Segoe UI Black" panose="020B0A02040204020203" pitchFamily="34" charset="0"/>
              </a:rPr>
              <a:t>Thank you</a:t>
            </a:r>
          </a:p>
        </p:txBody>
      </p:sp>
      <p:sp>
        <p:nvSpPr>
          <p:cNvPr id="27" name="Title 1">
            <a:extLst>
              <a:ext uri="{FF2B5EF4-FFF2-40B4-BE49-F238E27FC236}">
                <a16:creationId xmlns:a16="http://schemas.microsoft.com/office/drawing/2014/main" id="{787D652E-325C-4989-A599-5951A2F90299}"/>
              </a:ext>
            </a:extLst>
          </p:cNvPr>
          <p:cNvSpPr txBox="1">
            <a:spLocks/>
          </p:cNvSpPr>
          <p:nvPr userDrawn="1"/>
        </p:nvSpPr>
        <p:spPr>
          <a:xfrm>
            <a:off x="356250" y="6343650"/>
            <a:ext cx="6606238" cy="414699"/>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690" dirty="0">
                <a:solidFill>
                  <a:schemeClr val="tx2"/>
                </a:solidFill>
                <a:cs typeface="Segoe UI" pitchFamily="34" charset="0"/>
              </a:rPr>
              <a:t>© </a:t>
            </a:r>
            <a:r>
              <a:rPr lang="en-CA" sz="690" kern="1200" dirty="0">
                <a:solidFill>
                  <a:schemeClr val="tx2"/>
                </a:solidFill>
                <a:effectLst/>
              </a:rPr>
              <a:t>2020,</a:t>
            </a:r>
            <a:r>
              <a:rPr lang="en-US" sz="690" dirty="0">
                <a:solidFill>
                  <a:schemeClr val="tx2"/>
                </a:solidFill>
                <a:cs typeface="Segoe UI" pitchFamily="34" charset="0"/>
              </a:rPr>
              <a:t> </a:t>
            </a:r>
            <a:r>
              <a:rPr lang="en-CA" sz="690" kern="1200" dirty="0">
                <a:solidFill>
                  <a:schemeClr val="tx2"/>
                </a:solidFill>
                <a:effectLst/>
              </a:rPr>
              <a:t>SOTI Inc. All Rights Reserved</a:t>
            </a:r>
            <a:endParaRPr lang="en-US" sz="690" dirty="0">
              <a:solidFill>
                <a:schemeClr val="tx2"/>
              </a:solidFill>
            </a:endParaRPr>
          </a:p>
        </p:txBody>
      </p:sp>
      <p:sp>
        <p:nvSpPr>
          <p:cNvPr id="28" name="Rectangle 27">
            <a:extLst>
              <a:ext uri="{FF2B5EF4-FFF2-40B4-BE49-F238E27FC236}">
                <a16:creationId xmlns:a16="http://schemas.microsoft.com/office/drawing/2014/main" id="{C33C6E97-EF72-4C5B-87BC-DDBF50574D8D}"/>
              </a:ext>
            </a:extLst>
          </p:cNvPr>
          <p:cNvSpPr/>
          <p:nvPr userDrawn="1"/>
        </p:nvSpPr>
        <p:spPr>
          <a:xfrm>
            <a:off x="10776304" y="6146158"/>
            <a:ext cx="1415696" cy="461665"/>
          </a:xfrm>
          <a:prstGeom prst="rect">
            <a:avLst/>
          </a:prstGeom>
        </p:spPr>
        <p:txBody>
          <a:bodyPr wrap="square">
            <a:spAutoFit/>
          </a:bodyPr>
          <a:lstStyle/>
          <a:p>
            <a:r>
              <a:rPr lang="en-US" sz="2400" dirty="0">
                <a:solidFill>
                  <a:schemeClr val="tx2"/>
                </a:solidFill>
                <a:latin typeface="Segoe UI Light" panose="020B0502040204020203" pitchFamily="34" charset="0"/>
                <a:cs typeface="Segoe UI Light" panose="020B0502040204020203" pitchFamily="34" charset="0"/>
              </a:rPr>
              <a:t>soti.net</a:t>
            </a:r>
          </a:p>
        </p:txBody>
      </p:sp>
      <p:pic>
        <p:nvPicPr>
          <p:cNvPr id="34" name="Picture 33">
            <a:extLst>
              <a:ext uri="{FF2B5EF4-FFF2-40B4-BE49-F238E27FC236}">
                <a16:creationId xmlns:a16="http://schemas.microsoft.com/office/drawing/2014/main" id="{CE6E6077-8F72-43E4-8259-B68D93BF42C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45100" y="4349569"/>
            <a:ext cx="1708150" cy="465130"/>
          </a:xfrm>
          <a:prstGeom prst="rect">
            <a:avLst/>
          </a:prstGeom>
        </p:spPr>
      </p:pic>
    </p:spTree>
    <p:extLst>
      <p:ext uri="{BB962C8B-B14F-4D97-AF65-F5344CB8AC3E}">
        <p14:creationId xmlns:p14="http://schemas.microsoft.com/office/powerpoint/2010/main" val="411072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_Section Header">
    <p:spTree>
      <p:nvGrpSpPr>
        <p:cNvPr id="1" name=""/>
        <p:cNvGrpSpPr/>
        <p:nvPr/>
      </p:nvGrpSpPr>
      <p:grpSpPr>
        <a:xfrm>
          <a:off x="0" y="0"/>
          <a:ext cx="0" cy="0"/>
          <a:chOff x="0" y="0"/>
          <a:chExt cx="0" cy="0"/>
        </a:xfrm>
      </p:grpSpPr>
      <p:pic>
        <p:nvPicPr>
          <p:cNvPr id="3" name="Picture 2" descr="A person sitting at a table using a computer&#10;&#10;Description automatically generated">
            <a:extLst>
              <a:ext uri="{FF2B5EF4-FFF2-40B4-BE49-F238E27FC236}">
                <a16:creationId xmlns:a16="http://schemas.microsoft.com/office/drawing/2014/main" id="{9B65A464-19F5-457D-A36D-1F222AEFA7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70519"/>
          </a:xfrm>
          <a:prstGeom prst="rect">
            <a:avLst/>
          </a:prstGeom>
        </p:spPr>
      </p:pic>
      <p:sp>
        <p:nvSpPr>
          <p:cNvPr id="23" name="Rectangle 22">
            <a:extLst>
              <a:ext uri="{FF2B5EF4-FFF2-40B4-BE49-F238E27FC236}">
                <a16:creationId xmlns:a16="http://schemas.microsoft.com/office/drawing/2014/main" id="{BB3BAFC8-CF89-473D-B81F-19A9E060E971}"/>
              </a:ext>
            </a:extLst>
          </p:cNvPr>
          <p:cNvSpPr/>
          <p:nvPr userDrawn="1"/>
        </p:nvSpPr>
        <p:spPr>
          <a:xfrm rot="10800000">
            <a:off x="0" y="0"/>
            <a:ext cx="12192000" cy="6858000"/>
          </a:xfrm>
          <a:prstGeom prst="rect">
            <a:avLst/>
          </a:prstGeom>
          <a:gradFill>
            <a:gsLst>
              <a:gs pos="0">
                <a:schemeClr val="tx1">
                  <a:alpha val="73000"/>
                </a:schemeClr>
              </a:gs>
              <a:gs pos="51000">
                <a:schemeClr val="bg2">
                  <a:alpha val="75000"/>
                  <a:lumMod val="99000"/>
                </a:schemeClr>
              </a:gs>
              <a:gs pos="97000">
                <a:schemeClr val="tx1">
                  <a:alpha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Picture 23" descr="A picture containing object, drawing&#10;&#10;Description automatically generated">
            <a:extLst>
              <a:ext uri="{FF2B5EF4-FFF2-40B4-BE49-F238E27FC236}">
                <a16:creationId xmlns:a16="http://schemas.microsoft.com/office/drawing/2014/main" id="{2521097E-EC63-4C69-868A-C35CA4797F08}"/>
              </a:ext>
            </a:extLst>
          </p:cNvPr>
          <p:cNvPicPr>
            <a:picLocks noChangeAspect="1"/>
          </p:cNvPicPr>
          <p:nvPr userDrawn="1"/>
        </p:nvPicPr>
        <p:blipFill rotWithShape="1">
          <a:blip r:embed="rId3">
            <a:alphaModFix amt="16000"/>
            <a:extLst>
              <a:ext uri="{28A0092B-C50C-407E-A947-70E740481C1C}">
                <a14:useLocalDpi xmlns:a14="http://schemas.microsoft.com/office/drawing/2010/main" val="0"/>
              </a:ext>
            </a:extLst>
          </a:blip>
          <a:srcRect l="19651" t="11355" b="16941"/>
          <a:stretch/>
        </p:blipFill>
        <p:spPr>
          <a:xfrm>
            <a:off x="0" y="1493134"/>
            <a:ext cx="12192000" cy="4352081"/>
          </a:xfrm>
          <a:prstGeom prst="rect">
            <a:avLst/>
          </a:prstGeom>
        </p:spPr>
      </p:pic>
      <p:sp>
        <p:nvSpPr>
          <p:cNvPr id="25" name="Title 1">
            <a:extLst>
              <a:ext uri="{FF2B5EF4-FFF2-40B4-BE49-F238E27FC236}">
                <a16:creationId xmlns:a16="http://schemas.microsoft.com/office/drawing/2014/main" id="{B2FBDEAC-D74E-4950-8DAD-B189C844A037}"/>
              </a:ext>
            </a:extLst>
          </p:cNvPr>
          <p:cNvSpPr txBox="1">
            <a:spLocks/>
          </p:cNvSpPr>
          <p:nvPr userDrawn="1"/>
        </p:nvSpPr>
        <p:spPr>
          <a:xfrm>
            <a:off x="0" y="2622762"/>
            <a:ext cx="12192000" cy="1010292"/>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Segoe UI Semilight" panose="020B0402040204020203" pitchFamily="34" charset="0"/>
                <a:ea typeface="+mj-ea"/>
                <a:cs typeface="+mj-cs"/>
              </a:defRPr>
            </a:lvl1pPr>
          </a:lstStyle>
          <a:p>
            <a:r>
              <a:rPr lang="en-US" sz="6000" cap="all" dirty="0">
                <a:latin typeface="Segoe UI Black" panose="020B0A02040204020203" pitchFamily="34" charset="0"/>
              </a:rPr>
              <a:t>Thank you</a:t>
            </a:r>
          </a:p>
        </p:txBody>
      </p:sp>
      <p:pic>
        <p:nvPicPr>
          <p:cNvPr id="26" name="Picture 25" descr="A picture containing drawing&#10;&#10;Description automatically generated">
            <a:extLst>
              <a:ext uri="{FF2B5EF4-FFF2-40B4-BE49-F238E27FC236}">
                <a16:creationId xmlns:a16="http://schemas.microsoft.com/office/drawing/2014/main" id="{4D0A2308-C72F-4D9E-8CD5-DFA6676A2F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49121" y="4346914"/>
            <a:ext cx="1693758" cy="461211"/>
          </a:xfrm>
          <a:prstGeom prst="rect">
            <a:avLst/>
          </a:prstGeom>
        </p:spPr>
      </p:pic>
      <p:sp>
        <p:nvSpPr>
          <p:cNvPr id="27" name="Title 1">
            <a:extLst>
              <a:ext uri="{FF2B5EF4-FFF2-40B4-BE49-F238E27FC236}">
                <a16:creationId xmlns:a16="http://schemas.microsoft.com/office/drawing/2014/main" id="{787D652E-325C-4989-A599-5951A2F90299}"/>
              </a:ext>
            </a:extLst>
          </p:cNvPr>
          <p:cNvSpPr txBox="1">
            <a:spLocks/>
          </p:cNvSpPr>
          <p:nvPr userDrawn="1"/>
        </p:nvSpPr>
        <p:spPr>
          <a:xfrm>
            <a:off x="356250" y="6343650"/>
            <a:ext cx="6606238" cy="414699"/>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690" dirty="0">
                <a:cs typeface="Segoe UI" pitchFamily="34" charset="0"/>
              </a:rPr>
              <a:t>© </a:t>
            </a:r>
            <a:r>
              <a:rPr lang="en-CA" sz="690" kern="1200" dirty="0">
                <a:effectLst/>
              </a:rPr>
              <a:t>2020,</a:t>
            </a:r>
            <a:r>
              <a:rPr lang="en-US" sz="690" dirty="0">
                <a:cs typeface="Segoe UI" pitchFamily="34" charset="0"/>
              </a:rPr>
              <a:t> </a:t>
            </a:r>
            <a:r>
              <a:rPr lang="en-CA" sz="690" kern="1200" dirty="0">
                <a:effectLst/>
              </a:rPr>
              <a:t>SOTI Inc. All Rights Reserved</a:t>
            </a:r>
            <a:endParaRPr lang="en-US" sz="690" dirty="0"/>
          </a:p>
        </p:txBody>
      </p:sp>
      <p:sp>
        <p:nvSpPr>
          <p:cNvPr id="28" name="Rectangle 27">
            <a:extLst>
              <a:ext uri="{FF2B5EF4-FFF2-40B4-BE49-F238E27FC236}">
                <a16:creationId xmlns:a16="http://schemas.microsoft.com/office/drawing/2014/main" id="{C33C6E97-EF72-4C5B-87BC-DDBF50574D8D}"/>
              </a:ext>
            </a:extLst>
          </p:cNvPr>
          <p:cNvSpPr/>
          <p:nvPr userDrawn="1"/>
        </p:nvSpPr>
        <p:spPr>
          <a:xfrm>
            <a:off x="10776304" y="6146158"/>
            <a:ext cx="1415696" cy="461665"/>
          </a:xfrm>
          <a:prstGeom prst="rect">
            <a:avLst/>
          </a:prstGeom>
        </p:spPr>
        <p:txBody>
          <a:bodyPr wrap="square">
            <a:spAutoFit/>
          </a:bodyPr>
          <a:lstStyle/>
          <a:p>
            <a:r>
              <a:rPr lang="en-US" sz="2400" dirty="0">
                <a:solidFill>
                  <a:schemeClr val="bg1"/>
                </a:solidFill>
                <a:latin typeface="Segoe UI Light" panose="020B0502040204020203" pitchFamily="34" charset="0"/>
                <a:cs typeface="Segoe UI Light" panose="020B0502040204020203" pitchFamily="34" charset="0"/>
              </a:rPr>
              <a:t>soti.net</a:t>
            </a:r>
          </a:p>
        </p:txBody>
      </p:sp>
    </p:spTree>
    <p:extLst>
      <p:ext uri="{BB962C8B-B14F-4D97-AF65-F5344CB8AC3E}">
        <p14:creationId xmlns:p14="http://schemas.microsoft.com/office/powerpoint/2010/main" val="346418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0585-70C0-430D-9F54-D0905D8E45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8CEA49-281B-4828-96BB-BAB48E1AAA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95CE2A-F07A-482F-B91D-AD7EAAF95A4B}"/>
              </a:ext>
            </a:extLst>
          </p:cNvPr>
          <p:cNvSpPr>
            <a:spLocks noGrp="1"/>
          </p:cNvSpPr>
          <p:nvPr>
            <p:ph type="dt" sz="half" idx="10"/>
          </p:nvPr>
        </p:nvSpPr>
        <p:spPr/>
        <p:txBody>
          <a:bodyPr/>
          <a:lstStyle/>
          <a:p>
            <a:fld id="{7EE2C833-0B2F-4142-A879-86A52660C210}" type="datetimeFigureOut">
              <a:rPr lang="en-US" smtClean="0"/>
              <a:t>1/15/2024</a:t>
            </a:fld>
            <a:endParaRPr lang="en-US"/>
          </a:p>
        </p:txBody>
      </p:sp>
      <p:sp>
        <p:nvSpPr>
          <p:cNvPr id="5" name="Footer Placeholder 4">
            <a:extLst>
              <a:ext uri="{FF2B5EF4-FFF2-40B4-BE49-F238E27FC236}">
                <a16:creationId xmlns:a16="http://schemas.microsoft.com/office/drawing/2014/main" id="{7F012539-6FDD-4322-BE0C-B5A1EB019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36EAE-B1CA-4F45-81BD-AAD261349F69}"/>
              </a:ext>
            </a:extLst>
          </p:cNvPr>
          <p:cNvSpPr>
            <a:spLocks noGrp="1"/>
          </p:cNvSpPr>
          <p:nvPr>
            <p:ph type="sldNum" sz="quarter" idx="12"/>
          </p:nvPr>
        </p:nvSpPr>
        <p:spPr/>
        <p:txBody>
          <a:bodyPr/>
          <a:lstStyle/>
          <a:p>
            <a:fld id="{DE407900-75FD-4278-BE13-6390CD18D598}" type="slidenum">
              <a:rPr lang="en-US" smtClean="0"/>
              <a:t>‹#›</a:t>
            </a:fld>
            <a:endParaRPr lang="en-US"/>
          </a:p>
        </p:txBody>
      </p:sp>
    </p:spTree>
    <p:extLst>
      <p:ext uri="{BB962C8B-B14F-4D97-AF65-F5344CB8AC3E}">
        <p14:creationId xmlns:p14="http://schemas.microsoft.com/office/powerpoint/2010/main" val="3828824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0BA2-B4E4-48CB-9401-7DCF84919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B8B663-8135-4CD7-9CA2-D7087C261B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00B25-36CD-4096-A9F7-DCC72611347E}"/>
              </a:ext>
            </a:extLst>
          </p:cNvPr>
          <p:cNvSpPr>
            <a:spLocks noGrp="1"/>
          </p:cNvSpPr>
          <p:nvPr>
            <p:ph type="dt" sz="half" idx="10"/>
          </p:nvPr>
        </p:nvSpPr>
        <p:spPr/>
        <p:txBody>
          <a:bodyPr/>
          <a:lstStyle/>
          <a:p>
            <a:fld id="{7EE2C833-0B2F-4142-A879-86A52660C210}" type="datetimeFigureOut">
              <a:rPr lang="en-US" smtClean="0"/>
              <a:t>1/15/2024</a:t>
            </a:fld>
            <a:endParaRPr lang="en-US"/>
          </a:p>
        </p:txBody>
      </p:sp>
      <p:sp>
        <p:nvSpPr>
          <p:cNvPr id="5" name="Footer Placeholder 4">
            <a:extLst>
              <a:ext uri="{FF2B5EF4-FFF2-40B4-BE49-F238E27FC236}">
                <a16:creationId xmlns:a16="http://schemas.microsoft.com/office/drawing/2014/main" id="{BDACDF70-D806-43D5-A1CE-ECFE718D51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09850-A819-4E0F-883A-5888E1B751F7}"/>
              </a:ext>
            </a:extLst>
          </p:cNvPr>
          <p:cNvSpPr>
            <a:spLocks noGrp="1"/>
          </p:cNvSpPr>
          <p:nvPr>
            <p:ph type="sldNum" sz="quarter" idx="12"/>
          </p:nvPr>
        </p:nvSpPr>
        <p:spPr/>
        <p:txBody>
          <a:bodyPr/>
          <a:lstStyle/>
          <a:p>
            <a:fld id="{DE407900-75FD-4278-BE13-6390CD18D598}" type="slidenum">
              <a:rPr lang="en-US" smtClean="0"/>
              <a:t>‹#›</a:t>
            </a:fld>
            <a:endParaRPr lang="en-US"/>
          </a:p>
        </p:txBody>
      </p:sp>
    </p:spTree>
    <p:extLst>
      <p:ext uri="{BB962C8B-B14F-4D97-AF65-F5344CB8AC3E}">
        <p14:creationId xmlns:p14="http://schemas.microsoft.com/office/powerpoint/2010/main" val="399953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334F-718A-4665-8ADC-C6EAA7C2F4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A471D2-C399-4B06-9E06-E9AB738D01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63FC92-A136-4473-A6B7-83F8D9F4F9B2}"/>
              </a:ext>
            </a:extLst>
          </p:cNvPr>
          <p:cNvSpPr>
            <a:spLocks noGrp="1"/>
          </p:cNvSpPr>
          <p:nvPr>
            <p:ph type="dt" sz="half" idx="10"/>
          </p:nvPr>
        </p:nvSpPr>
        <p:spPr/>
        <p:txBody>
          <a:bodyPr/>
          <a:lstStyle/>
          <a:p>
            <a:fld id="{7EE2C833-0B2F-4142-A879-86A52660C210}" type="datetimeFigureOut">
              <a:rPr lang="en-US" smtClean="0"/>
              <a:t>1/15/2024</a:t>
            </a:fld>
            <a:endParaRPr lang="en-US"/>
          </a:p>
        </p:txBody>
      </p:sp>
      <p:sp>
        <p:nvSpPr>
          <p:cNvPr id="5" name="Footer Placeholder 4">
            <a:extLst>
              <a:ext uri="{FF2B5EF4-FFF2-40B4-BE49-F238E27FC236}">
                <a16:creationId xmlns:a16="http://schemas.microsoft.com/office/drawing/2014/main" id="{E7DE577C-121A-47AB-805F-3E49371116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7E222-1EC4-4971-96D5-129830FB12E1}"/>
              </a:ext>
            </a:extLst>
          </p:cNvPr>
          <p:cNvSpPr>
            <a:spLocks noGrp="1"/>
          </p:cNvSpPr>
          <p:nvPr>
            <p:ph type="sldNum" sz="quarter" idx="12"/>
          </p:nvPr>
        </p:nvSpPr>
        <p:spPr/>
        <p:txBody>
          <a:bodyPr/>
          <a:lstStyle/>
          <a:p>
            <a:fld id="{DE407900-75FD-4278-BE13-6390CD18D598}" type="slidenum">
              <a:rPr lang="en-US" smtClean="0"/>
              <a:t>‹#›</a:t>
            </a:fld>
            <a:endParaRPr lang="en-US"/>
          </a:p>
        </p:txBody>
      </p:sp>
    </p:spTree>
    <p:extLst>
      <p:ext uri="{BB962C8B-B14F-4D97-AF65-F5344CB8AC3E}">
        <p14:creationId xmlns:p14="http://schemas.microsoft.com/office/powerpoint/2010/main" val="1340583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7761-90C0-4502-A7AE-E02A6C597F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2BC700-ED8B-4DA6-A50D-2E13F1AFEF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15BE75-495D-4B03-A67B-20389CB18C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B3E943-5B6A-471D-944A-268A0305C78F}"/>
              </a:ext>
            </a:extLst>
          </p:cNvPr>
          <p:cNvSpPr>
            <a:spLocks noGrp="1"/>
          </p:cNvSpPr>
          <p:nvPr>
            <p:ph type="dt" sz="half" idx="10"/>
          </p:nvPr>
        </p:nvSpPr>
        <p:spPr/>
        <p:txBody>
          <a:bodyPr/>
          <a:lstStyle/>
          <a:p>
            <a:fld id="{7EE2C833-0B2F-4142-A879-86A52660C210}" type="datetimeFigureOut">
              <a:rPr lang="en-US" smtClean="0"/>
              <a:t>1/15/2024</a:t>
            </a:fld>
            <a:endParaRPr lang="en-US"/>
          </a:p>
        </p:txBody>
      </p:sp>
      <p:sp>
        <p:nvSpPr>
          <p:cNvPr id="6" name="Footer Placeholder 5">
            <a:extLst>
              <a:ext uri="{FF2B5EF4-FFF2-40B4-BE49-F238E27FC236}">
                <a16:creationId xmlns:a16="http://schemas.microsoft.com/office/drawing/2014/main" id="{239294C8-27BB-45F5-8961-67CAC2630E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A802F3-C70A-44D7-89CB-0CC660FF9917}"/>
              </a:ext>
            </a:extLst>
          </p:cNvPr>
          <p:cNvSpPr>
            <a:spLocks noGrp="1"/>
          </p:cNvSpPr>
          <p:nvPr>
            <p:ph type="sldNum" sz="quarter" idx="12"/>
          </p:nvPr>
        </p:nvSpPr>
        <p:spPr/>
        <p:txBody>
          <a:bodyPr/>
          <a:lstStyle/>
          <a:p>
            <a:fld id="{DE407900-75FD-4278-BE13-6390CD18D598}" type="slidenum">
              <a:rPr lang="en-US" smtClean="0"/>
              <a:t>‹#›</a:t>
            </a:fld>
            <a:endParaRPr lang="en-US"/>
          </a:p>
        </p:txBody>
      </p:sp>
    </p:spTree>
    <p:extLst>
      <p:ext uri="{BB962C8B-B14F-4D97-AF65-F5344CB8AC3E}">
        <p14:creationId xmlns:p14="http://schemas.microsoft.com/office/powerpoint/2010/main" val="39244304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CB522-8380-46D4-BEC2-AE0DE9E5E9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2DE77D-8DAE-4800-B43C-401FD9565B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6A0E5-CEE0-4948-AECD-90CA340A24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8B236F-703D-42B7-B6BA-A3B0B7DF4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5F3692-EB42-45F0-8D22-E8B9EE2B59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0F2361-6721-410B-B374-FC7245F203C0}"/>
              </a:ext>
            </a:extLst>
          </p:cNvPr>
          <p:cNvSpPr>
            <a:spLocks noGrp="1"/>
          </p:cNvSpPr>
          <p:nvPr>
            <p:ph type="dt" sz="half" idx="10"/>
          </p:nvPr>
        </p:nvSpPr>
        <p:spPr/>
        <p:txBody>
          <a:bodyPr/>
          <a:lstStyle/>
          <a:p>
            <a:fld id="{7EE2C833-0B2F-4142-A879-86A52660C210}" type="datetimeFigureOut">
              <a:rPr lang="en-US" smtClean="0"/>
              <a:t>1/15/2024</a:t>
            </a:fld>
            <a:endParaRPr lang="en-US"/>
          </a:p>
        </p:txBody>
      </p:sp>
      <p:sp>
        <p:nvSpPr>
          <p:cNvPr id="8" name="Footer Placeholder 7">
            <a:extLst>
              <a:ext uri="{FF2B5EF4-FFF2-40B4-BE49-F238E27FC236}">
                <a16:creationId xmlns:a16="http://schemas.microsoft.com/office/drawing/2014/main" id="{259F5338-A9B9-4AC2-A00C-100AD2A0B6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DB8DD4-A0B6-4205-B26C-B0A566784C3F}"/>
              </a:ext>
            </a:extLst>
          </p:cNvPr>
          <p:cNvSpPr>
            <a:spLocks noGrp="1"/>
          </p:cNvSpPr>
          <p:nvPr>
            <p:ph type="sldNum" sz="quarter" idx="12"/>
          </p:nvPr>
        </p:nvSpPr>
        <p:spPr/>
        <p:txBody>
          <a:bodyPr/>
          <a:lstStyle/>
          <a:p>
            <a:fld id="{DE407900-75FD-4278-BE13-6390CD18D598}" type="slidenum">
              <a:rPr lang="en-US" smtClean="0"/>
              <a:t>‹#›</a:t>
            </a:fld>
            <a:endParaRPr lang="en-US"/>
          </a:p>
        </p:txBody>
      </p:sp>
    </p:spTree>
    <p:extLst>
      <p:ext uri="{BB962C8B-B14F-4D97-AF65-F5344CB8AC3E}">
        <p14:creationId xmlns:p14="http://schemas.microsoft.com/office/powerpoint/2010/main" val="30275991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F5026-692D-4159-A272-C34C3EF014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2D69A0-18D1-483D-8D76-ACEC2FCF3E1E}"/>
              </a:ext>
            </a:extLst>
          </p:cNvPr>
          <p:cNvSpPr>
            <a:spLocks noGrp="1"/>
          </p:cNvSpPr>
          <p:nvPr>
            <p:ph type="dt" sz="half" idx="10"/>
          </p:nvPr>
        </p:nvSpPr>
        <p:spPr/>
        <p:txBody>
          <a:bodyPr/>
          <a:lstStyle/>
          <a:p>
            <a:fld id="{7EE2C833-0B2F-4142-A879-86A52660C210}" type="datetimeFigureOut">
              <a:rPr lang="en-US" smtClean="0"/>
              <a:t>1/15/2024</a:t>
            </a:fld>
            <a:endParaRPr lang="en-US"/>
          </a:p>
        </p:txBody>
      </p:sp>
      <p:sp>
        <p:nvSpPr>
          <p:cNvPr id="4" name="Footer Placeholder 3">
            <a:extLst>
              <a:ext uri="{FF2B5EF4-FFF2-40B4-BE49-F238E27FC236}">
                <a16:creationId xmlns:a16="http://schemas.microsoft.com/office/drawing/2014/main" id="{16DF5B63-D32A-4487-9794-CC63A20EA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C4FB9D-4D0E-4970-AAFA-AF4A7C6A24EA}"/>
              </a:ext>
            </a:extLst>
          </p:cNvPr>
          <p:cNvSpPr>
            <a:spLocks noGrp="1"/>
          </p:cNvSpPr>
          <p:nvPr>
            <p:ph type="sldNum" sz="quarter" idx="12"/>
          </p:nvPr>
        </p:nvSpPr>
        <p:spPr/>
        <p:txBody>
          <a:bodyPr/>
          <a:lstStyle/>
          <a:p>
            <a:fld id="{DE407900-75FD-4278-BE13-6390CD18D598}" type="slidenum">
              <a:rPr lang="en-US" smtClean="0"/>
              <a:t>‹#›</a:t>
            </a:fld>
            <a:endParaRPr lang="en-US"/>
          </a:p>
        </p:txBody>
      </p:sp>
    </p:spTree>
    <p:extLst>
      <p:ext uri="{BB962C8B-B14F-4D97-AF65-F5344CB8AC3E}">
        <p14:creationId xmlns:p14="http://schemas.microsoft.com/office/powerpoint/2010/main" val="1293311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41FC20-4C7B-4A0B-AA58-986401638B62}"/>
              </a:ext>
            </a:extLst>
          </p:cNvPr>
          <p:cNvSpPr>
            <a:spLocks noGrp="1"/>
          </p:cNvSpPr>
          <p:nvPr>
            <p:ph type="dt" sz="half" idx="10"/>
          </p:nvPr>
        </p:nvSpPr>
        <p:spPr/>
        <p:txBody>
          <a:bodyPr/>
          <a:lstStyle/>
          <a:p>
            <a:fld id="{7EE2C833-0B2F-4142-A879-86A52660C210}" type="datetimeFigureOut">
              <a:rPr lang="en-US" smtClean="0"/>
              <a:t>1/15/2024</a:t>
            </a:fld>
            <a:endParaRPr lang="en-US"/>
          </a:p>
        </p:txBody>
      </p:sp>
      <p:sp>
        <p:nvSpPr>
          <p:cNvPr id="3" name="Footer Placeholder 2">
            <a:extLst>
              <a:ext uri="{FF2B5EF4-FFF2-40B4-BE49-F238E27FC236}">
                <a16:creationId xmlns:a16="http://schemas.microsoft.com/office/drawing/2014/main" id="{3A2EA6CD-A1BB-4052-857C-C69BEDD6A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D7A9E1-4748-4EA3-AC9D-734E13769A3B}"/>
              </a:ext>
            </a:extLst>
          </p:cNvPr>
          <p:cNvSpPr>
            <a:spLocks noGrp="1"/>
          </p:cNvSpPr>
          <p:nvPr>
            <p:ph type="sldNum" sz="quarter" idx="12"/>
          </p:nvPr>
        </p:nvSpPr>
        <p:spPr/>
        <p:txBody>
          <a:bodyPr/>
          <a:lstStyle/>
          <a:p>
            <a:fld id="{DE407900-75FD-4278-BE13-6390CD18D598}" type="slidenum">
              <a:rPr lang="en-US" smtClean="0"/>
              <a:t>‹#›</a:t>
            </a:fld>
            <a:endParaRPr lang="en-US"/>
          </a:p>
        </p:txBody>
      </p:sp>
    </p:spTree>
    <p:extLst>
      <p:ext uri="{BB962C8B-B14F-4D97-AF65-F5344CB8AC3E}">
        <p14:creationId xmlns:p14="http://schemas.microsoft.com/office/powerpoint/2010/main" val="3195364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Title s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39EE25-F7E7-4016-91E4-72FC48A597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FEDD9B54-6036-4B28-8E8A-FEC26FF7BDF7}"/>
              </a:ext>
            </a:extLst>
          </p:cNvPr>
          <p:cNvPicPr>
            <a:picLocks noChangeAspect="1"/>
          </p:cNvPicPr>
          <p:nvPr userDrawn="1"/>
        </p:nvPicPr>
        <p:blipFill rotWithShape="1">
          <a:blip r:embed="rId3">
            <a:alphaModFix amt="65000"/>
            <a:extLst>
              <a:ext uri="{28A0092B-C50C-407E-A947-70E740481C1C}">
                <a14:useLocalDpi xmlns:a14="http://schemas.microsoft.com/office/drawing/2010/main" val="0"/>
              </a:ext>
            </a:extLst>
          </a:blip>
          <a:srcRect r="36320"/>
          <a:stretch/>
        </p:blipFill>
        <p:spPr>
          <a:xfrm>
            <a:off x="7406907" y="508865"/>
            <a:ext cx="4722955" cy="6049927"/>
          </a:xfrm>
          <a:prstGeom prst="rect">
            <a:avLst/>
          </a:prstGeom>
        </p:spPr>
      </p:pic>
      <p:sp>
        <p:nvSpPr>
          <p:cNvPr id="8" name="Rectangle 7">
            <a:extLst>
              <a:ext uri="{FF2B5EF4-FFF2-40B4-BE49-F238E27FC236}">
                <a16:creationId xmlns:a16="http://schemas.microsoft.com/office/drawing/2014/main" id="{88EF8F33-1870-40E8-8200-AF691631EE9F}"/>
              </a:ext>
            </a:extLst>
          </p:cNvPr>
          <p:cNvSpPr/>
          <p:nvPr userDrawn="1"/>
        </p:nvSpPr>
        <p:spPr>
          <a:xfrm rot="10800000">
            <a:off x="-13" y="0"/>
            <a:ext cx="11791513" cy="6858000"/>
          </a:xfrm>
          <a:prstGeom prst="rect">
            <a:avLst/>
          </a:prstGeom>
          <a:gradFill>
            <a:gsLst>
              <a:gs pos="23000">
                <a:schemeClr val="accent1">
                  <a:alpha val="0"/>
                </a:schemeClr>
              </a:gs>
              <a:gs pos="49000">
                <a:schemeClr val="accent1">
                  <a:alpha val="46000"/>
                </a:schemeClr>
              </a:gs>
              <a:gs pos="76183">
                <a:srgbClr val="17A7DD">
                  <a:alpha val="69000"/>
                </a:srgbClr>
              </a:gs>
              <a:gs pos="100000">
                <a:schemeClr val="bg2">
                  <a:alpha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itle 1">
            <a:extLst>
              <a:ext uri="{FF2B5EF4-FFF2-40B4-BE49-F238E27FC236}">
                <a16:creationId xmlns:a16="http://schemas.microsoft.com/office/drawing/2014/main" id="{F0133D17-FCBA-4EF8-8BDA-E7817F15A39F}"/>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rPr>
              <a:t>SOTI Confidential - Only for use under NDA - Do not distribute</a:t>
            </a:r>
            <a:endParaRPr lang="en-US" sz="900" dirty="0">
              <a:solidFill>
                <a:schemeClr val="bg1"/>
              </a:solidFill>
            </a:endParaRPr>
          </a:p>
        </p:txBody>
      </p:sp>
      <p:pic>
        <p:nvPicPr>
          <p:cNvPr id="11" name="Picture 10">
            <a:extLst>
              <a:ext uri="{FF2B5EF4-FFF2-40B4-BE49-F238E27FC236}">
                <a16:creationId xmlns:a16="http://schemas.microsoft.com/office/drawing/2014/main" id="{7BC04B72-CF0B-4CA0-B73A-19247CD617D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
        <p:nvSpPr>
          <p:cNvPr id="12" name="Title 1">
            <a:extLst>
              <a:ext uri="{FF2B5EF4-FFF2-40B4-BE49-F238E27FC236}">
                <a16:creationId xmlns:a16="http://schemas.microsoft.com/office/drawing/2014/main" id="{EA296166-254F-4A0E-BCF1-AEF9B78D9BB8}"/>
              </a:ext>
            </a:extLst>
          </p:cNvPr>
          <p:cNvSpPr>
            <a:spLocks noGrp="1"/>
          </p:cNvSpPr>
          <p:nvPr>
            <p:ph type="title" hasCustomPrompt="1"/>
          </p:nvPr>
        </p:nvSpPr>
        <p:spPr>
          <a:xfrm>
            <a:off x="356251" y="1496873"/>
            <a:ext cx="5260006" cy="4339383"/>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spTree>
    <p:extLst>
      <p:ext uri="{BB962C8B-B14F-4D97-AF65-F5344CB8AC3E}">
        <p14:creationId xmlns:p14="http://schemas.microsoft.com/office/powerpoint/2010/main" val="2633764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B74E-7A19-450A-8C63-201B1BA50E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CC0EC-B43B-45E7-BC5B-230DFDAE7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6387A5-93E0-4BA9-A030-B1161BB620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E94E12-3C85-46C6-AEF0-9355FEEEC7F2}"/>
              </a:ext>
            </a:extLst>
          </p:cNvPr>
          <p:cNvSpPr>
            <a:spLocks noGrp="1"/>
          </p:cNvSpPr>
          <p:nvPr>
            <p:ph type="dt" sz="half" idx="10"/>
          </p:nvPr>
        </p:nvSpPr>
        <p:spPr/>
        <p:txBody>
          <a:bodyPr/>
          <a:lstStyle/>
          <a:p>
            <a:fld id="{7EE2C833-0B2F-4142-A879-86A52660C210}" type="datetimeFigureOut">
              <a:rPr lang="en-US" smtClean="0"/>
              <a:t>1/15/2024</a:t>
            </a:fld>
            <a:endParaRPr lang="en-US"/>
          </a:p>
        </p:txBody>
      </p:sp>
      <p:sp>
        <p:nvSpPr>
          <p:cNvPr id="6" name="Footer Placeholder 5">
            <a:extLst>
              <a:ext uri="{FF2B5EF4-FFF2-40B4-BE49-F238E27FC236}">
                <a16:creationId xmlns:a16="http://schemas.microsoft.com/office/drawing/2014/main" id="{EC0D3AB8-D946-4E5E-8A1B-FC8EAA06A7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28F17E-473B-4563-B2D3-0EAF6825A949}"/>
              </a:ext>
            </a:extLst>
          </p:cNvPr>
          <p:cNvSpPr>
            <a:spLocks noGrp="1"/>
          </p:cNvSpPr>
          <p:nvPr>
            <p:ph type="sldNum" sz="quarter" idx="12"/>
          </p:nvPr>
        </p:nvSpPr>
        <p:spPr/>
        <p:txBody>
          <a:bodyPr/>
          <a:lstStyle/>
          <a:p>
            <a:fld id="{DE407900-75FD-4278-BE13-6390CD18D598}" type="slidenum">
              <a:rPr lang="en-US" smtClean="0"/>
              <a:t>‹#›</a:t>
            </a:fld>
            <a:endParaRPr lang="en-US"/>
          </a:p>
        </p:txBody>
      </p:sp>
    </p:spTree>
    <p:extLst>
      <p:ext uri="{BB962C8B-B14F-4D97-AF65-F5344CB8AC3E}">
        <p14:creationId xmlns:p14="http://schemas.microsoft.com/office/powerpoint/2010/main" val="31820380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4734-A354-4A84-9F45-1171ED357C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D0DB3-57EE-418E-90EC-30C26B19F2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07C421-FF13-41D8-A596-6F5BE69B1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51D418-462C-405A-84F5-6910A493B03C}"/>
              </a:ext>
            </a:extLst>
          </p:cNvPr>
          <p:cNvSpPr>
            <a:spLocks noGrp="1"/>
          </p:cNvSpPr>
          <p:nvPr>
            <p:ph type="dt" sz="half" idx="10"/>
          </p:nvPr>
        </p:nvSpPr>
        <p:spPr/>
        <p:txBody>
          <a:bodyPr/>
          <a:lstStyle/>
          <a:p>
            <a:fld id="{7EE2C833-0B2F-4142-A879-86A52660C210}" type="datetimeFigureOut">
              <a:rPr lang="en-US" smtClean="0"/>
              <a:t>1/15/2024</a:t>
            </a:fld>
            <a:endParaRPr lang="en-US"/>
          </a:p>
        </p:txBody>
      </p:sp>
      <p:sp>
        <p:nvSpPr>
          <p:cNvPr id="6" name="Footer Placeholder 5">
            <a:extLst>
              <a:ext uri="{FF2B5EF4-FFF2-40B4-BE49-F238E27FC236}">
                <a16:creationId xmlns:a16="http://schemas.microsoft.com/office/drawing/2014/main" id="{4B74E143-0023-45FF-AFA4-6EFE0928D4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A4D257-B038-4DB0-8610-32633157349A}"/>
              </a:ext>
            </a:extLst>
          </p:cNvPr>
          <p:cNvSpPr>
            <a:spLocks noGrp="1"/>
          </p:cNvSpPr>
          <p:nvPr>
            <p:ph type="sldNum" sz="quarter" idx="12"/>
          </p:nvPr>
        </p:nvSpPr>
        <p:spPr/>
        <p:txBody>
          <a:bodyPr/>
          <a:lstStyle/>
          <a:p>
            <a:fld id="{DE407900-75FD-4278-BE13-6390CD18D598}" type="slidenum">
              <a:rPr lang="en-US" smtClean="0"/>
              <a:t>‹#›</a:t>
            </a:fld>
            <a:endParaRPr lang="en-US"/>
          </a:p>
        </p:txBody>
      </p:sp>
    </p:spTree>
    <p:extLst>
      <p:ext uri="{BB962C8B-B14F-4D97-AF65-F5344CB8AC3E}">
        <p14:creationId xmlns:p14="http://schemas.microsoft.com/office/powerpoint/2010/main" val="2343287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7BA84-02D7-4996-89C2-8901B98ACB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64D461-080E-40E1-BB78-8C1527EA6C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F369C-B502-477A-8533-13E4CE2E35E8}"/>
              </a:ext>
            </a:extLst>
          </p:cNvPr>
          <p:cNvSpPr>
            <a:spLocks noGrp="1"/>
          </p:cNvSpPr>
          <p:nvPr>
            <p:ph type="dt" sz="half" idx="10"/>
          </p:nvPr>
        </p:nvSpPr>
        <p:spPr/>
        <p:txBody>
          <a:bodyPr/>
          <a:lstStyle/>
          <a:p>
            <a:fld id="{7EE2C833-0B2F-4142-A879-86A52660C210}" type="datetimeFigureOut">
              <a:rPr lang="en-US" smtClean="0"/>
              <a:t>1/15/2024</a:t>
            </a:fld>
            <a:endParaRPr lang="en-US"/>
          </a:p>
        </p:txBody>
      </p:sp>
      <p:sp>
        <p:nvSpPr>
          <p:cNvPr id="5" name="Footer Placeholder 4">
            <a:extLst>
              <a:ext uri="{FF2B5EF4-FFF2-40B4-BE49-F238E27FC236}">
                <a16:creationId xmlns:a16="http://schemas.microsoft.com/office/drawing/2014/main" id="{C7EFE3EF-240E-49FB-86E7-AE5D5E7AD3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1F1AB-FE91-4CAD-A6C7-686FB2EBC854}"/>
              </a:ext>
            </a:extLst>
          </p:cNvPr>
          <p:cNvSpPr>
            <a:spLocks noGrp="1"/>
          </p:cNvSpPr>
          <p:nvPr>
            <p:ph type="sldNum" sz="quarter" idx="12"/>
          </p:nvPr>
        </p:nvSpPr>
        <p:spPr/>
        <p:txBody>
          <a:bodyPr/>
          <a:lstStyle/>
          <a:p>
            <a:fld id="{DE407900-75FD-4278-BE13-6390CD18D598}" type="slidenum">
              <a:rPr lang="en-US" smtClean="0"/>
              <a:t>‹#›</a:t>
            </a:fld>
            <a:endParaRPr lang="en-US"/>
          </a:p>
        </p:txBody>
      </p:sp>
    </p:spTree>
    <p:extLst>
      <p:ext uri="{BB962C8B-B14F-4D97-AF65-F5344CB8AC3E}">
        <p14:creationId xmlns:p14="http://schemas.microsoft.com/office/powerpoint/2010/main" val="22482294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647CAC-6CA6-422B-9866-FDDFA2E62A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5ACFB8-08E6-40E8-8CE8-B828C35496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D88B5-AB8E-4A5B-B3F9-194CD58CABA6}"/>
              </a:ext>
            </a:extLst>
          </p:cNvPr>
          <p:cNvSpPr>
            <a:spLocks noGrp="1"/>
          </p:cNvSpPr>
          <p:nvPr>
            <p:ph type="dt" sz="half" idx="10"/>
          </p:nvPr>
        </p:nvSpPr>
        <p:spPr/>
        <p:txBody>
          <a:bodyPr/>
          <a:lstStyle/>
          <a:p>
            <a:fld id="{7EE2C833-0B2F-4142-A879-86A52660C210}" type="datetimeFigureOut">
              <a:rPr lang="en-US" smtClean="0"/>
              <a:t>1/15/2024</a:t>
            </a:fld>
            <a:endParaRPr lang="en-US"/>
          </a:p>
        </p:txBody>
      </p:sp>
      <p:sp>
        <p:nvSpPr>
          <p:cNvPr id="5" name="Footer Placeholder 4">
            <a:extLst>
              <a:ext uri="{FF2B5EF4-FFF2-40B4-BE49-F238E27FC236}">
                <a16:creationId xmlns:a16="http://schemas.microsoft.com/office/drawing/2014/main" id="{B09EBA81-B430-49B8-A57B-F3D6F2431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394C-29F0-4061-B28F-67ECEB7183CD}"/>
              </a:ext>
            </a:extLst>
          </p:cNvPr>
          <p:cNvSpPr>
            <a:spLocks noGrp="1"/>
          </p:cNvSpPr>
          <p:nvPr>
            <p:ph type="sldNum" sz="quarter" idx="12"/>
          </p:nvPr>
        </p:nvSpPr>
        <p:spPr/>
        <p:txBody>
          <a:bodyPr/>
          <a:lstStyle/>
          <a:p>
            <a:fld id="{DE407900-75FD-4278-BE13-6390CD18D598}" type="slidenum">
              <a:rPr lang="en-US" smtClean="0"/>
              <a:t>‹#›</a:t>
            </a:fld>
            <a:endParaRPr lang="en-US"/>
          </a:p>
        </p:txBody>
      </p:sp>
    </p:spTree>
    <p:extLst>
      <p:ext uri="{BB962C8B-B14F-4D97-AF65-F5344CB8AC3E}">
        <p14:creationId xmlns:p14="http://schemas.microsoft.com/office/powerpoint/2010/main" val="37117784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1200" kern="1200" dirty="0">
                <a:solidFill>
                  <a:srgbClr val="4CBAE7"/>
                </a:solidFill>
                <a:effectLst/>
                <a:latin typeface="Segoe UI Semilight" panose="020B0402040204020203" pitchFamily="34" charset="0"/>
                <a:ea typeface="+mj-ea"/>
                <a:cs typeface="Segoe UI Semibold" panose="020B0702040204020203" pitchFamily="34" charset="0"/>
              </a:rPr>
              <a:t>SOTI Confidential - Internal use only - Do not distribute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Tree>
    <p:extLst>
      <p:ext uri="{BB962C8B-B14F-4D97-AF65-F5344CB8AC3E}">
        <p14:creationId xmlns:p14="http://schemas.microsoft.com/office/powerpoint/2010/main" val="1033745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40944" y="476134"/>
            <a:ext cx="11572633" cy="732896"/>
          </a:xfrm>
          <a:prstGeom prst="rect">
            <a:avLst/>
          </a:prstGeom>
        </p:spPr>
        <p:txBody>
          <a:bodyPr anchor="b">
            <a:normAutofit/>
          </a:bodyPr>
          <a:lstStyle>
            <a:lvl1pPr algn="l">
              <a:defRPr sz="4000">
                <a:solidFill>
                  <a:srgbClr val="1F77A8"/>
                </a:solidFill>
                <a:latin typeface="Segoe UI Semilight" panose="020B0402040204020203" pitchFamily="34" charset="0"/>
                <a:cs typeface="Segoe UI Semilight" panose="020B0402040204020203" pitchFamily="34" charset="0"/>
              </a:defRPr>
            </a:lvl1pPr>
          </a:lstStyle>
          <a:p>
            <a:r>
              <a:rPr lang="en-US" dirty="0"/>
              <a:t>Headline Title Here</a:t>
            </a:r>
            <a:endParaRPr lang="en-CA" dirty="0"/>
          </a:p>
        </p:txBody>
      </p:sp>
      <p:sp>
        <p:nvSpPr>
          <p:cNvPr id="12" name="Subtitle 2"/>
          <p:cNvSpPr>
            <a:spLocks noGrp="1"/>
          </p:cNvSpPr>
          <p:nvPr>
            <p:ph type="subTitle" idx="1" hasCustomPrompt="1"/>
          </p:nvPr>
        </p:nvSpPr>
        <p:spPr>
          <a:xfrm>
            <a:off x="340945" y="1316183"/>
            <a:ext cx="11572632" cy="523084"/>
          </a:xfrm>
          <a:prstGeom prst="rect">
            <a:avLst/>
          </a:prstGeom>
        </p:spPr>
        <p:txBody>
          <a:bodyPr/>
          <a:lstStyle>
            <a:lvl1pPr marL="0" indent="0" algn="l">
              <a:buNone/>
              <a:defRPr sz="2400">
                <a:solidFill>
                  <a:srgbClr val="4CBAE7"/>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13" name="Content Placeholder 2"/>
          <p:cNvSpPr>
            <a:spLocks noGrp="1"/>
          </p:cNvSpPr>
          <p:nvPr>
            <p:ph idx="10" hasCustomPrompt="1"/>
          </p:nvPr>
        </p:nvSpPr>
        <p:spPr>
          <a:xfrm>
            <a:off x="340945" y="1976585"/>
            <a:ext cx="5159375" cy="4134069"/>
          </a:xfrm>
          <a:prstGeom prst="rect">
            <a:avLst/>
          </a:prstGeom>
        </p:spPr>
        <p:txBody>
          <a:bodyPr>
            <a:normAutofit/>
          </a:bodyPr>
          <a:lstStyle>
            <a:lvl1pPr marL="0" indent="0">
              <a:lnSpc>
                <a:spcPct val="120000"/>
              </a:lnSpc>
              <a:buClr>
                <a:srgbClr val="57A0D3"/>
              </a:buClr>
              <a:buFontTx/>
              <a:buNone/>
              <a:defRPr sz="20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2pPr>
            <a:lvl3pPr marL="9144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3pPr>
            <a:lvl4pPr marL="13716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4pPr>
            <a:lvl5pPr marL="18288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8" name="Content Placeholder 2"/>
          <p:cNvSpPr>
            <a:spLocks noGrp="1"/>
          </p:cNvSpPr>
          <p:nvPr>
            <p:ph idx="11" hasCustomPrompt="1"/>
          </p:nvPr>
        </p:nvSpPr>
        <p:spPr>
          <a:xfrm>
            <a:off x="5706208" y="1976586"/>
            <a:ext cx="6207369" cy="3993392"/>
          </a:xfrm>
          <a:prstGeom prst="rect">
            <a:avLst/>
          </a:prstGeom>
        </p:spPr>
        <p:txBody>
          <a:bodyPr>
            <a:normAutofit/>
          </a:bodyPr>
          <a:lstStyle>
            <a:lvl1pPr marL="0" indent="0">
              <a:lnSpc>
                <a:spcPct val="120000"/>
              </a:lnSpc>
              <a:buClr>
                <a:srgbClr val="57A0D3"/>
              </a:buClr>
              <a:buFontTx/>
              <a:buNone/>
              <a:defRPr sz="18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9" name="Title 1"/>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1200" kern="1200" dirty="0">
                <a:solidFill>
                  <a:srgbClr val="4CBAE7"/>
                </a:solidFill>
                <a:effectLst/>
                <a:latin typeface="Segoe UI Semilight" panose="020B0402040204020203" pitchFamily="34" charset="0"/>
                <a:ea typeface="+mj-ea"/>
                <a:cs typeface="Segoe UI Semibold" panose="020B0702040204020203" pitchFamily="34" charset="0"/>
              </a:rPr>
              <a:t>SOTI Confidential - Internal use only - Do not distribute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Tree>
    <p:extLst>
      <p:ext uri="{BB962C8B-B14F-4D97-AF65-F5344CB8AC3E}">
        <p14:creationId xmlns:p14="http://schemas.microsoft.com/office/powerpoint/2010/main" val="35478335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46073" y="476134"/>
            <a:ext cx="11567503" cy="732896"/>
          </a:xfrm>
          <a:prstGeom prst="rect">
            <a:avLst/>
          </a:prstGeom>
        </p:spPr>
        <p:txBody>
          <a:bodyPr anchor="b">
            <a:normAutofit/>
          </a:bodyPr>
          <a:lstStyle>
            <a:lvl1pPr algn="l">
              <a:defRPr sz="4000">
                <a:solidFill>
                  <a:srgbClr val="0C75AD"/>
                </a:solidFill>
                <a:latin typeface="Segoe UI Semilight" panose="020B0402040204020203" pitchFamily="34" charset="0"/>
                <a:cs typeface="Segoe UI Semilight" panose="020B0402040204020203" pitchFamily="34" charset="0"/>
              </a:defRPr>
            </a:lvl1pPr>
          </a:lstStyle>
          <a:p>
            <a:r>
              <a:rPr lang="en-US" dirty="0"/>
              <a:t>Headline Title Here</a:t>
            </a:r>
            <a:endParaRPr lang="en-CA" dirty="0"/>
          </a:p>
        </p:txBody>
      </p:sp>
      <p:sp>
        <p:nvSpPr>
          <p:cNvPr id="12" name="Subtitle 2"/>
          <p:cNvSpPr>
            <a:spLocks noGrp="1"/>
          </p:cNvSpPr>
          <p:nvPr>
            <p:ph type="subTitle" idx="1" hasCustomPrompt="1"/>
          </p:nvPr>
        </p:nvSpPr>
        <p:spPr>
          <a:xfrm>
            <a:off x="346074" y="1316183"/>
            <a:ext cx="11567502" cy="523084"/>
          </a:xfrm>
          <a:prstGeom prst="rect">
            <a:avLst/>
          </a:prstGeom>
        </p:spPr>
        <p:txBody>
          <a:bodyPr/>
          <a:lstStyle>
            <a:lvl1pPr marL="0" indent="0" algn="l">
              <a:buNone/>
              <a:defRPr sz="2400">
                <a:solidFill>
                  <a:srgbClr val="96BF3D"/>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13" name="Content Placeholder 2"/>
          <p:cNvSpPr>
            <a:spLocks noGrp="1"/>
          </p:cNvSpPr>
          <p:nvPr>
            <p:ph idx="10" hasCustomPrompt="1"/>
          </p:nvPr>
        </p:nvSpPr>
        <p:spPr>
          <a:xfrm>
            <a:off x="346073" y="1976584"/>
            <a:ext cx="11567503" cy="3900341"/>
          </a:xfrm>
          <a:prstGeom prst="rect">
            <a:avLst/>
          </a:prstGeom>
        </p:spPr>
        <p:txBody>
          <a:bodyPr>
            <a:normAutofit/>
          </a:bodyPr>
          <a:lstStyle>
            <a:lvl1pPr marL="0" indent="0">
              <a:lnSpc>
                <a:spcPct val="120000"/>
              </a:lnSpc>
              <a:buClr>
                <a:srgbClr val="57A0D3"/>
              </a:buClr>
              <a:buFontTx/>
              <a:buNone/>
              <a:defRPr sz="20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8" name="Title 1"/>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1200" kern="1200" dirty="0">
                <a:solidFill>
                  <a:srgbClr val="4CBAE7"/>
                </a:solidFill>
                <a:effectLst/>
                <a:latin typeface="Segoe UI Semilight" panose="020B0402040204020203" pitchFamily="34" charset="0"/>
                <a:ea typeface="+mj-ea"/>
                <a:cs typeface="Segoe UI Semibold" panose="020B0702040204020203" pitchFamily="34" charset="0"/>
              </a:rPr>
              <a:t>SOTI Confidential - Internal use only - Do not distribute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Tree>
    <p:extLst>
      <p:ext uri="{BB962C8B-B14F-4D97-AF65-F5344CB8AC3E}">
        <p14:creationId xmlns:p14="http://schemas.microsoft.com/office/powerpoint/2010/main" val="21580280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EFE59FFF-0522-46DD-B0C8-239703FFCF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23B0BEC-9380-4F88-A335-D05DB0ECB237}"/>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itle 1">
            <a:extLst>
              <a:ext uri="{FF2B5EF4-FFF2-40B4-BE49-F238E27FC236}">
                <a16:creationId xmlns:a16="http://schemas.microsoft.com/office/drawing/2014/main" id="{7FE66922-32CB-4EFD-943A-9B8FD6666B58}"/>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a:solidFill>
                <a:schemeClr val="bg1">
                  <a:lumMod val="75000"/>
                </a:schemeClr>
              </a:solidFill>
            </a:endParaRPr>
          </a:p>
        </p:txBody>
      </p:sp>
      <p:pic>
        <p:nvPicPr>
          <p:cNvPr id="15" name="Picture 14">
            <a:extLst>
              <a:ext uri="{FF2B5EF4-FFF2-40B4-BE49-F238E27FC236}">
                <a16:creationId xmlns:a16="http://schemas.microsoft.com/office/drawing/2014/main" id="{83DCDF7C-7B0A-427C-BB1D-2B3E3B901B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6" name="Rectangle 15">
            <a:extLst>
              <a:ext uri="{FF2B5EF4-FFF2-40B4-BE49-F238E27FC236}">
                <a16:creationId xmlns:a16="http://schemas.microsoft.com/office/drawing/2014/main" id="{22B96B9B-998C-49C7-AA88-9128B7C8B83F}"/>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p:cNvSpPr>
            <a:spLocks noGrp="1"/>
          </p:cNvSpPr>
          <p:nvPr>
            <p:ph type="ctrTitle" hasCustomPrompt="1"/>
          </p:nvPr>
        </p:nvSpPr>
        <p:spPr>
          <a:xfrm>
            <a:off x="346725" y="476134"/>
            <a:ext cx="8121000"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bold" panose="020B0702040204020203" pitchFamily="34" charset="0"/>
              </a:defRPr>
            </a:lvl1pPr>
          </a:lstStyle>
          <a:p>
            <a:r>
              <a:rPr lang="en-US"/>
              <a:t>Headline Title Here</a:t>
            </a:r>
            <a:endParaRPr lang="en-CA"/>
          </a:p>
        </p:txBody>
      </p:sp>
      <p:sp>
        <p:nvSpPr>
          <p:cNvPr id="12" name="Subtitle 2"/>
          <p:cNvSpPr>
            <a:spLocks noGrp="1"/>
          </p:cNvSpPr>
          <p:nvPr>
            <p:ph type="subTitle" idx="1" hasCustomPrompt="1"/>
          </p:nvPr>
        </p:nvSpPr>
        <p:spPr>
          <a:xfrm>
            <a:off x="346727" y="1316183"/>
            <a:ext cx="8120998" cy="523084"/>
          </a:xfrm>
          <a:prstGeom prst="rect">
            <a:avLst/>
          </a:prstGeom>
        </p:spPr>
        <p:txBody>
          <a:bodyPr/>
          <a:lstStyle>
            <a:lvl1pPr marL="0" indent="0" algn="l">
              <a:buNone/>
              <a:defRPr sz="2400">
                <a:solidFill>
                  <a:srgbClr val="00ADEF"/>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headline</a:t>
            </a:r>
            <a:endParaRPr lang="en-CA"/>
          </a:p>
        </p:txBody>
      </p:sp>
      <p:sp>
        <p:nvSpPr>
          <p:cNvPr id="13" name="Content Placeholder 2"/>
          <p:cNvSpPr>
            <a:spLocks noGrp="1"/>
          </p:cNvSpPr>
          <p:nvPr>
            <p:ph idx="10" hasCustomPrompt="1"/>
          </p:nvPr>
        </p:nvSpPr>
        <p:spPr>
          <a:xfrm>
            <a:off x="346727" y="1976585"/>
            <a:ext cx="8120998" cy="4010978"/>
          </a:xfrm>
          <a:prstGeom prst="rect">
            <a:avLst/>
          </a:prstGeom>
        </p:spPr>
        <p:txBody>
          <a:bodyPr>
            <a:normAutofit/>
          </a:bodyPr>
          <a:lstStyle>
            <a:lvl1pPr marL="0" indent="0">
              <a:lnSpc>
                <a:spcPct val="120000"/>
              </a:lnSpc>
              <a:buClr>
                <a:srgbClr val="57A0D3"/>
              </a:buClr>
              <a:buFontTx/>
              <a:buNone/>
              <a:defRPr sz="2000" baseline="0">
                <a:solidFill>
                  <a:srgbClr val="62656A"/>
                </a:solidFill>
                <a:latin typeface="Segoe UI Semilight" panose="020B0402040204020203" pitchFamily="34" charset="0"/>
                <a:cs typeface="Segoe UI" panose="020B05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7" name="Title 1">
            <a:extLst>
              <a:ext uri="{FF2B5EF4-FFF2-40B4-BE49-F238E27FC236}">
                <a16:creationId xmlns:a16="http://schemas.microsoft.com/office/drawing/2014/main" id="{9E446219-3F5C-43EE-9D9D-DDE5DA66D4E1}"/>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a:solidFill>
                <a:schemeClr val="bg1">
                  <a:lumMod val="75000"/>
                </a:schemeClr>
              </a:solidFill>
            </a:endParaRPr>
          </a:p>
        </p:txBody>
      </p:sp>
    </p:spTree>
    <p:extLst>
      <p:ext uri="{BB962C8B-B14F-4D97-AF65-F5344CB8AC3E}">
        <p14:creationId xmlns:p14="http://schemas.microsoft.com/office/powerpoint/2010/main" val="422247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slide 4">
    <p:spTree>
      <p:nvGrpSpPr>
        <p:cNvPr id="1" name=""/>
        <p:cNvGrpSpPr/>
        <p:nvPr/>
      </p:nvGrpSpPr>
      <p:grpSpPr>
        <a:xfrm>
          <a:off x="0" y="0"/>
          <a:ext cx="0" cy="0"/>
          <a:chOff x="0" y="0"/>
          <a:chExt cx="0" cy="0"/>
        </a:xfrm>
      </p:grpSpPr>
      <p:pic>
        <p:nvPicPr>
          <p:cNvPr id="3" name="Picture 2" descr="A picture containing person, indoor, man, holding&#10;&#10;Description automatically generated">
            <a:extLst>
              <a:ext uri="{FF2B5EF4-FFF2-40B4-BE49-F238E27FC236}">
                <a16:creationId xmlns:a16="http://schemas.microsoft.com/office/drawing/2014/main" id="{8FD45375-017B-4EA9-8F67-DA4194BCF58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2773"/>
          <a:stretch/>
        </p:blipFill>
        <p:spPr>
          <a:xfrm>
            <a:off x="3214978" y="0"/>
            <a:ext cx="8977022" cy="6861092"/>
          </a:xfrm>
          <a:prstGeom prst="rect">
            <a:avLst/>
          </a:prstGeom>
        </p:spPr>
      </p:pic>
      <p:sp>
        <p:nvSpPr>
          <p:cNvPr id="9" name="Rectangle 8"/>
          <p:cNvSpPr/>
          <p:nvPr userDrawn="1"/>
        </p:nvSpPr>
        <p:spPr>
          <a:xfrm rot="10800000">
            <a:off x="-3" y="0"/>
            <a:ext cx="10466365" cy="6858000"/>
          </a:xfrm>
          <a:prstGeom prst="rect">
            <a:avLst/>
          </a:prstGeom>
          <a:gradFill>
            <a:gsLst>
              <a:gs pos="0">
                <a:schemeClr val="accent1">
                  <a:lumMod val="5000"/>
                  <a:lumOff val="95000"/>
                  <a:alpha val="0"/>
                </a:schemeClr>
              </a:gs>
              <a:gs pos="5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
        <p:nvSpPr>
          <p:cNvPr id="11" name="Title 1">
            <a:extLst>
              <a:ext uri="{FF2B5EF4-FFF2-40B4-BE49-F238E27FC236}">
                <a16:creationId xmlns:a16="http://schemas.microsoft.com/office/drawing/2014/main" id="{0E9E2FF2-CB8C-44F3-A645-9AC26327548A}"/>
              </a:ext>
            </a:extLst>
          </p:cNvPr>
          <p:cNvSpPr>
            <a:spLocks noGrp="1"/>
          </p:cNvSpPr>
          <p:nvPr>
            <p:ph type="title" hasCustomPrompt="1"/>
          </p:nvPr>
        </p:nvSpPr>
        <p:spPr>
          <a:xfrm>
            <a:off x="356251" y="1608192"/>
            <a:ext cx="5260006" cy="1865322"/>
          </a:xfrm>
          <a:prstGeom prst="rect">
            <a:avLst/>
          </a:prstGeom>
        </p:spPr>
        <p:txBody>
          <a:bodyPr>
            <a:noAutofit/>
          </a:bodyPr>
          <a:lstStyle>
            <a:lvl1pPr>
              <a:lnSpc>
                <a:spcPct val="100000"/>
              </a:lnSpc>
              <a:defRPr lang="en-CA" sz="4800" kern="1200" cap="all" baseline="0" dirty="0">
                <a:solidFill>
                  <a:schemeClr val="bg2"/>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descr="A picture containing clock&#10;&#10;Description automatically generated">
            <a:extLst>
              <a:ext uri="{FF2B5EF4-FFF2-40B4-BE49-F238E27FC236}">
                <a16:creationId xmlns:a16="http://schemas.microsoft.com/office/drawing/2014/main" id="{AF532EB9-6092-4DF9-97EE-5595829559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8" y="583384"/>
            <a:ext cx="2105246" cy="573260"/>
          </a:xfrm>
          <a:prstGeom prst="rect">
            <a:avLst/>
          </a:prstGeom>
        </p:spPr>
      </p:pic>
    </p:spTree>
    <p:extLst>
      <p:ext uri="{BB962C8B-B14F-4D97-AF65-F5344CB8AC3E}">
        <p14:creationId xmlns:p14="http://schemas.microsoft.com/office/powerpoint/2010/main" val="178076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side 1">
    <p:spTree>
      <p:nvGrpSpPr>
        <p:cNvPr id="1" name=""/>
        <p:cNvGrpSpPr/>
        <p:nvPr/>
      </p:nvGrpSpPr>
      <p:grpSpPr>
        <a:xfrm>
          <a:off x="0" y="0"/>
          <a:ext cx="0" cy="0"/>
          <a:chOff x="0" y="0"/>
          <a:chExt cx="0" cy="0"/>
        </a:xfrm>
      </p:grpSpPr>
      <p:pic>
        <p:nvPicPr>
          <p:cNvPr id="3" name="Picture 2" descr="Two people standing in a room&#10;&#10;Description automatically generated">
            <a:extLst>
              <a:ext uri="{FF2B5EF4-FFF2-40B4-BE49-F238E27FC236}">
                <a16:creationId xmlns:a16="http://schemas.microsoft.com/office/drawing/2014/main" id="{2BD30F1E-8FAF-4625-B00D-3D7D866505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8" r="15978"/>
          <a:stretch/>
        </p:blipFill>
        <p:spPr>
          <a:xfrm>
            <a:off x="-1" y="1"/>
            <a:ext cx="12192001" cy="6858000"/>
          </a:xfrm>
          <a:prstGeom prst="rect">
            <a:avLst/>
          </a:prstGeom>
        </p:spPr>
      </p:pic>
      <p:sp>
        <p:nvSpPr>
          <p:cNvPr id="9" name="Rectangle 8"/>
          <p:cNvSpPr/>
          <p:nvPr userDrawn="1"/>
        </p:nvSpPr>
        <p:spPr>
          <a:xfrm rot="10800000">
            <a:off x="-10" y="-1"/>
            <a:ext cx="11823595" cy="6858000"/>
          </a:xfrm>
          <a:prstGeom prst="rect">
            <a:avLst/>
          </a:prstGeom>
          <a:gradFill>
            <a:gsLst>
              <a:gs pos="22000">
                <a:srgbClr val="F5D7C7">
                  <a:alpha val="71000"/>
                </a:srgbClr>
              </a:gs>
              <a:gs pos="54000">
                <a:schemeClr val="accent5">
                  <a:alpha val="84000"/>
                </a:schemeClr>
              </a:gs>
              <a:gs pos="0">
                <a:schemeClr val="accent1">
                  <a:lumMod val="5000"/>
                  <a:lumOff val="95000"/>
                  <a:alpha val="0"/>
                </a:schemeClr>
              </a:gs>
              <a:gs pos="83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5" name="Title 1">
            <a:extLst>
              <a:ext uri="{FF2B5EF4-FFF2-40B4-BE49-F238E27FC236}">
                <a16:creationId xmlns:a16="http://schemas.microsoft.com/office/drawing/2014/main" id="{BB23A94D-DE8A-4316-A34E-4C316DE32461}"/>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C4E3AB7A-34C1-4EAD-9EC8-6988B5E15D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159465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971" y="0"/>
            <a:ext cx="10288029" cy="6858000"/>
          </a:xfrm>
          <a:prstGeom prst="rect">
            <a:avLst/>
          </a:prstGeom>
        </p:spPr>
      </p:pic>
      <p:sp>
        <p:nvSpPr>
          <p:cNvPr id="10" name="Rectangle 9"/>
          <p:cNvSpPr/>
          <p:nvPr userDrawn="1"/>
        </p:nvSpPr>
        <p:spPr>
          <a:xfrm rot="10800000">
            <a:off x="-6" y="0"/>
            <a:ext cx="12192005" cy="6858000"/>
          </a:xfrm>
          <a:prstGeom prst="rect">
            <a:avLst/>
          </a:prstGeom>
          <a:gradFill>
            <a:gsLst>
              <a:gs pos="0">
                <a:srgbClr val="CCE8BF">
                  <a:alpha val="0"/>
                </a:srgbClr>
              </a:gs>
              <a:gs pos="26000">
                <a:srgbClr val="CCE8BF">
                  <a:alpha val="55000"/>
                </a:srgbClr>
              </a:gs>
              <a:gs pos="46000">
                <a:srgbClr val="A4D582">
                  <a:alpha val="65000"/>
                </a:srgbClr>
              </a:gs>
              <a:gs pos="84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5" name="Title 1">
            <a:extLst>
              <a:ext uri="{FF2B5EF4-FFF2-40B4-BE49-F238E27FC236}">
                <a16:creationId xmlns:a16="http://schemas.microsoft.com/office/drawing/2014/main" id="{AC04F885-499E-4958-8FEB-675CC95001F6}"/>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E025AE04-1C05-4385-84F6-0A4C9EEF11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217056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ide 1">
    <p:spTree>
      <p:nvGrpSpPr>
        <p:cNvPr id="1" name=""/>
        <p:cNvGrpSpPr/>
        <p:nvPr/>
      </p:nvGrpSpPr>
      <p:grpSpPr>
        <a:xfrm>
          <a:off x="0" y="0"/>
          <a:ext cx="0" cy="0"/>
          <a:chOff x="0" y="0"/>
          <a:chExt cx="0" cy="0"/>
        </a:xfrm>
      </p:grpSpPr>
      <p:pic>
        <p:nvPicPr>
          <p:cNvPr id="4" name="Picture 3" descr="A picture containing person, man, cutting, holding&#10;&#10;Description automatically generated">
            <a:extLst>
              <a:ext uri="{FF2B5EF4-FFF2-40B4-BE49-F238E27FC236}">
                <a16:creationId xmlns:a16="http://schemas.microsoft.com/office/drawing/2014/main" id="{F9544D28-B723-40A6-9B23-1495AF0FD0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8301" y="0"/>
            <a:ext cx="10273699" cy="6858000"/>
          </a:xfrm>
          <a:prstGeom prst="rect">
            <a:avLst/>
          </a:prstGeom>
        </p:spPr>
      </p:pic>
      <p:sp>
        <p:nvSpPr>
          <p:cNvPr id="29" name="Rectangle 28"/>
          <p:cNvSpPr/>
          <p:nvPr userDrawn="1"/>
        </p:nvSpPr>
        <p:spPr>
          <a:xfrm rot="10800000">
            <a:off x="-2" y="0"/>
            <a:ext cx="12192002" cy="6858000"/>
          </a:xfrm>
          <a:prstGeom prst="rect">
            <a:avLst/>
          </a:prstGeom>
          <a:gradFill>
            <a:gsLst>
              <a:gs pos="0">
                <a:schemeClr val="accent1">
                  <a:lumMod val="5000"/>
                  <a:lumOff val="95000"/>
                  <a:alpha val="0"/>
                </a:schemeClr>
              </a:gs>
              <a:gs pos="21000">
                <a:srgbClr val="F8FCFF">
                  <a:alpha val="32000"/>
                </a:srgbClr>
              </a:gs>
              <a:gs pos="73624">
                <a:srgbClr val="FDFEFF"/>
              </a:gs>
              <a:gs pos="45000">
                <a:srgbClr val="FBFDFF">
                  <a:alpha val="87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
        <p:nvSpPr>
          <p:cNvPr id="11" name="Title 1">
            <a:extLst>
              <a:ext uri="{FF2B5EF4-FFF2-40B4-BE49-F238E27FC236}">
                <a16:creationId xmlns:a16="http://schemas.microsoft.com/office/drawing/2014/main" id="{2331CBBA-0FCA-47D2-B24A-E5200D896BEC}"/>
              </a:ext>
            </a:extLst>
          </p:cNvPr>
          <p:cNvSpPr>
            <a:spLocks noGrp="1"/>
          </p:cNvSpPr>
          <p:nvPr>
            <p:ph type="title" hasCustomPrompt="1"/>
          </p:nvPr>
        </p:nvSpPr>
        <p:spPr>
          <a:xfrm>
            <a:off x="356251" y="1608192"/>
            <a:ext cx="5260006" cy="1865322"/>
          </a:xfrm>
          <a:prstGeom prst="rect">
            <a:avLst/>
          </a:prstGeom>
        </p:spPr>
        <p:txBody>
          <a:bodyPr>
            <a:noAutofit/>
          </a:bodyPr>
          <a:lstStyle>
            <a:lvl1pPr>
              <a:lnSpc>
                <a:spcPct val="100000"/>
              </a:lnSpc>
              <a:defRPr lang="en-CA" sz="4800" kern="1200" cap="all" baseline="0" dirty="0">
                <a:solidFill>
                  <a:schemeClr val="bg2"/>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descr="A picture containing clock&#10;&#10;Description automatically generated">
            <a:extLst>
              <a:ext uri="{FF2B5EF4-FFF2-40B4-BE49-F238E27FC236}">
                <a16:creationId xmlns:a16="http://schemas.microsoft.com/office/drawing/2014/main" id="{DBD7A3CE-FB12-4A46-8571-5738462F69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8" y="583384"/>
            <a:ext cx="2105246" cy="573260"/>
          </a:xfrm>
          <a:prstGeom prst="rect">
            <a:avLst/>
          </a:prstGeom>
        </p:spPr>
      </p:pic>
    </p:spTree>
    <p:extLst>
      <p:ext uri="{BB962C8B-B14F-4D97-AF65-F5344CB8AC3E}">
        <p14:creationId xmlns:p14="http://schemas.microsoft.com/office/powerpoint/2010/main" val="71129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tle side 1">
    <p:spTree>
      <p:nvGrpSpPr>
        <p:cNvPr id="1" name=""/>
        <p:cNvGrpSpPr/>
        <p:nvPr/>
      </p:nvGrpSpPr>
      <p:grpSpPr>
        <a:xfrm>
          <a:off x="0" y="0"/>
          <a:ext cx="0" cy="0"/>
          <a:chOff x="0" y="0"/>
          <a:chExt cx="0" cy="0"/>
        </a:xfrm>
      </p:grpSpPr>
      <p:pic>
        <p:nvPicPr>
          <p:cNvPr id="3" name="Picture 2" descr="A person sitting at a table&#10;&#10;Description automatically generated">
            <a:extLst>
              <a:ext uri="{FF2B5EF4-FFF2-40B4-BE49-F238E27FC236}">
                <a16:creationId xmlns:a16="http://schemas.microsoft.com/office/drawing/2014/main" id="{2CB770F6-4DCC-41A8-8DBC-2840AA2612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80401" y="0"/>
            <a:ext cx="11011599" cy="6858000"/>
          </a:xfrm>
          <a:prstGeom prst="rect">
            <a:avLst/>
          </a:prstGeom>
        </p:spPr>
      </p:pic>
      <p:sp>
        <p:nvSpPr>
          <p:cNvPr id="9" name="Rectangle 8"/>
          <p:cNvSpPr/>
          <p:nvPr userDrawn="1"/>
        </p:nvSpPr>
        <p:spPr>
          <a:xfrm rot="10800000">
            <a:off x="-7" y="0"/>
            <a:ext cx="12192006" cy="6858000"/>
          </a:xfrm>
          <a:prstGeom prst="rect">
            <a:avLst/>
          </a:prstGeom>
          <a:gradFill>
            <a:gsLst>
              <a:gs pos="0">
                <a:schemeClr val="accent1">
                  <a:lumMod val="5000"/>
                  <a:lumOff val="95000"/>
                  <a:alpha val="0"/>
                </a:schemeClr>
              </a:gs>
              <a:gs pos="25000">
                <a:srgbClr val="79B7D4">
                  <a:alpha val="50000"/>
                </a:srgbClr>
              </a:gs>
              <a:gs pos="54000">
                <a:srgbClr val="3D96BF">
                  <a:alpha val="86000"/>
                </a:srgbClr>
              </a:gs>
              <a:gs pos="82000">
                <a:schemeClr val="tx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5" name="Title 1">
            <a:extLst>
              <a:ext uri="{FF2B5EF4-FFF2-40B4-BE49-F238E27FC236}">
                <a16:creationId xmlns:a16="http://schemas.microsoft.com/office/drawing/2014/main" id="{8C706D0A-D6D5-42DC-A888-38A947E80B06}"/>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10D84194-F1F7-4457-8D00-ACA7900A25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2156174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spTree>
      <p:nvGrpSpPr>
        <p:cNvPr id="1" name=""/>
        <p:cNvGrpSpPr/>
        <p:nvPr/>
      </p:nvGrpSpPr>
      <p:grpSpPr>
        <a:xfrm>
          <a:off x="0" y="0"/>
          <a:ext cx="0" cy="0"/>
          <a:chOff x="0" y="0"/>
          <a:chExt cx="0" cy="0"/>
        </a:xfrm>
      </p:grpSpPr>
      <p:pic>
        <p:nvPicPr>
          <p:cNvPr id="3" name="Picture 2" descr="A picture containing person, woman, standing, holding&#10;&#10;Description automatically generated">
            <a:extLst>
              <a:ext uri="{FF2B5EF4-FFF2-40B4-BE49-F238E27FC236}">
                <a16:creationId xmlns:a16="http://schemas.microsoft.com/office/drawing/2014/main" id="{99D61C3A-6EBF-4959-9212-A60359010A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0383"/>
          <a:stretch/>
        </p:blipFill>
        <p:spPr>
          <a:xfrm>
            <a:off x="2973125" y="0"/>
            <a:ext cx="9218875" cy="6858000"/>
          </a:xfrm>
          <a:prstGeom prst="rect">
            <a:avLst/>
          </a:prstGeom>
        </p:spPr>
      </p:pic>
      <p:sp>
        <p:nvSpPr>
          <p:cNvPr id="9" name="Rectangle 8"/>
          <p:cNvSpPr/>
          <p:nvPr userDrawn="1"/>
        </p:nvSpPr>
        <p:spPr>
          <a:xfrm rot="10800000">
            <a:off x="-6" y="0"/>
            <a:ext cx="11982621" cy="6858000"/>
          </a:xfrm>
          <a:prstGeom prst="rect">
            <a:avLst/>
          </a:prstGeom>
          <a:gradFill>
            <a:gsLst>
              <a:gs pos="0">
                <a:schemeClr val="accent1">
                  <a:lumMod val="5000"/>
                  <a:lumOff val="95000"/>
                  <a:alpha val="0"/>
                </a:schemeClr>
              </a:gs>
              <a:gs pos="44000">
                <a:srgbClr val="87D4F2">
                  <a:alpha val="74000"/>
                </a:srgbClr>
              </a:gs>
              <a:gs pos="72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12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1200" dirty="0">
              <a:solidFill>
                <a:schemeClr val="bg1"/>
              </a:solidFill>
            </a:endParaRPr>
          </a:p>
        </p:txBody>
      </p:sp>
      <p:sp>
        <p:nvSpPr>
          <p:cNvPr id="14" name="Title 1">
            <a:extLst>
              <a:ext uri="{FF2B5EF4-FFF2-40B4-BE49-F238E27FC236}">
                <a16:creationId xmlns:a16="http://schemas.microsoft.com/office/drawing/2014/main" id="{FF8E3AC8-44B8-4508-8B7F-B2AF1B982B00}"/>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6EB4A925-1147-4FB9-A134-6CBB641911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3431702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367777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7" r:id="rId3"/>
    <p:sldLayoutId id="2147483796" r:id="rId4"/>
    <p:sldLayoutId id="2147483797" r:id="rId5"/>
    <p:sldLayoutId id="2147483798" r:id="rId6"/>
    <p:sldLayoutId id="2147483795" r:id="rId7"/>
    <p:sldLayoutId id="2147483799" r:id="rId8"/>
    <p:sldLayoutId id="2147483800" r:id="rId9"/>
    <p:sldLayoutId id="2147483801" r:id="rId10"/>
    <p:sldLayoutId id="2147483803" r:id="rId11"/>
    <p:sldLayoutId id="2147483766" r:id="rId12"/>
    <p:sldLayoutId id="2147483767" r:id="rId13"/>
    <p:sldLayoutId id="2147483770" r:id="rId14"/>
    <p:sldLayoutId id="2147483785" r:id="rId15"/>
    <p:sldLayoutId id="2147483786" r:id="rId16"/>
    <p:sldLayoutId id="2147483693" r:id="rId17"/>
    <p:sldLayoutId id="2147483806" r:id="rId18"/>
    <p:sldLayoutId id="2147483808" r:id="rId19"/>
    <p:sldLayoutId id="2147483810" r:id="rId20"/>
    <p:sldLayoutId id="2147483809" r:id="rId21"/>
    <p:sldLayoutId id="2147483811" r:id="rId22"/>
  </p:sldLayoutIdLst>
  <p:txStyles>
    <p:titleStyle>
      <a:lvl1pPr algn="l" defTabSz="914400" rtl="0" eaLnBrk="1" latinLnBrk="0" hangingPunct="1">
        <a:lnSpc>
          <a:spcPct val="90000"/>
        </a:lnSpc>
        <a:spcBef>
          <a:spcPct val="0"/>
        </a:spcBef>
        <a:buNone/>
        <a:defRPr sz="4400" kern="1200">
          <a:solidFill>
            <a:schemeClr val="tx1"/>
          </a:solidFill>
          <a:latin typeface="Segoe UI Semilight" panose="020B04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CA8E2-87DE-4F4A-9775-4BB7727F5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97077F-9652-4732-B086-1F19B03A10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E56F2-9D33-40A0-A09C-5F57EAC5A8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2C833-0B2F-4142-A879-86A52660C210}" type="datetimeFigureOut">
              <a:rPr lang="en-US" smtClean="0"/>
              <a:t>1/15/2024</a:t>
            </a:fld>
            <a:endParaRPr lang="en-US"/>
          </a:p>
        </p:txBody>
      </p:sp>
      <p:sp>
        <p:nvSpPr>
          <p:cNvPr id="5" name="Footer Placeholder 4">
            <a:extLst>
              <a:ext uri="{FF2B5EF4-FFF2-40B4-BE49-F238E27FC236}">
                <a16:creationId xmlns:a16="http://schemas.microsoft.com/office/drawing/2014/main" id="{9B371A91-2C65-4D17-8A67-E8B6A0A3EB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4080F-9144-4B9A-8B43-5ADD84CA9A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07900-75FD-4278-BE13-6390CD18D598}" type="slidenum">
              <a:rPr lang="en-US" smtClean="0"/>
              <a:t>‹#›</a:t>
            </a:fld>
            <a:endParaRPr lang="en-US"/>
          </a:p>
        </p:txBody>
      </p:sp>
    </p:spTree>
    <p:extLst>
      <p:ext uri="{BB962C8B-B14F-4D97-AF65-F5344CB8AC3E}">
        <p14:creationId xmlns:p14="http://schemas.microsoft.com/office/powerpoint/2010/main" val="55699374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7" r:id="rId14"/>
    <p:sldLayoutId id="214748382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13.xml"/><Relationship Id="rId5" Type="http://schemas.openxmlformats.org/officeDocument/2006/relationships/image" Target="../media/image34.sv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iki.soti.net/index.php?title=Bdd_Component_Development_Guidelines#Moving_Bdd_Component_into_component_Repo_.28Github.29" TargetMode="Externa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650322-AC78-460E-82F2-0437F1979466}"/>
              </a:ext>
            </a:extLst>
          </p:cNvPr>
          <p:cNvSpPr>
            <a:spLocks noGrp="1"/>
          </p:cNvSpPr>
          <p:nvPr>
            <p:ph type="title"/>
          </p:nvPr>
        </p:nvSpPr>
        <p:spPr>
          <a:xfrm>
            <a:off x="427383" y="1607168"/>
            <a:ext cx="5854147" cy="2374680"/>
          </a:xfrm>
        </p:spPr>
        <p:txBody>
          <a:bodyPr/>
          <a:lstStyle/>
          <a:p>
            <a:pPr>
              <a:lnSpc>
                <a:spcPct val="100000"/>
              </a:lnSpc>
            </a:pPr>
            <a:r>
              <a:rPr lang="en-US" dirty="0"/>
              <a:t>MobiControl Automation</a:t>
            </a:r>
            <a:br>
              <a:rPr lang="en-US" sz="7200" dirty="0"/>
            </a:br>
            <a:r>
              <a:rPr lang="en-US" sz="2800" dirty="0"/>
              <a:t>(Acceptance +Upgrade Bdd)</a:t>
            </a:r>
            <a:endParaRPr lang="en-US" sz="6000" cap="all" dirty="0">
              <a:latin typeface="Segoe UI Black" panose="020B0A02040204020203" pitchFamily="34" charset="0"/>
              <a:ea typeface="Segoe UI Black" panose="020B0A02040204020203" pitchFamily="34" charset="0"/>
              <a:cs typeface="Segoe UI Semilight" panose="020B0402040204020203" pitchFamily="34" charset="0"/>
            </a:endParaRPr>
          </a:p>
        </p:txBody>
      </p:sp>
    </p:spTree>
    <p:extLst>
      <p:ext uri="{BB962C8B-B14F-4D97-AF65-F5344CB8AC3E}">
        <p14:creationId xmlns:p14="http://schemas.microsoft.com/office/powerpoint/2010/main" val="183632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Bdd solution</a:t>
            </a:r>
          </a:p>
        </p:txBody>
      </p:sp>
      <p:sp>
        <p:nvSpPr>
          <p:cNvPr id="4" name="Content Placeholder 3"/>
          <p:cNvSpPr>
            <a:spLocks noGrp="1"/>
          </p:cNvSpPr>
          <p:nvPr>
            <p:ph idx="10"/>
          </p:nvPr>
        </p:nvSpPr>
        <p:spPr>
          <a:xfrm>
            <a:off x="340945" y="1413165"/>
            <a:ext cx="7205313" cy="4617322"/>
          </a:xfrm>
        </p:spPr>
        <p:txBody>
          <a:bodyPr>
            <a:noAutofit/>
          </a:bodyPr>
          <a:lstStyle/>
          <a:p>
            <a:endParaRPr lang="en-CA" sz="2400" dirty="0"/>
          </a:p>
          <a:p>
            <a:endParaRPr lang="en-CA" sz="2400" dirty="0"/>
          </a:p>
          <a:p>
            <a:endParaRPr lang="en-CA" sz="2400" dirty="0"/>
          </a:p>
        </p:txBody>
      </p:sp>
      <p:sp>
        <p:nvSpPr>
          <p:cNvPr id="9" name="Rectangle 8"/>
          <p:cNvSpPr/>
          <p:nvPr/>
        </p:nvSpPr>
        <p:spPr>
          <a:xfrm>
            <a:off x="12059686" y="0"/>
            <a:ext cx="152837" cy="6858000"/>
          </a:xfrm>
          <a:prstGeom prst="rect">
            <a:avLst/>
          </a:prstGeom>
          <a:solidFill>
            <a:srgbClr val="4CB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p:cNvSpPr txBox="1">
            <a:spLocks/>
          </p:cNvSpPr>
          <p:nvPr/>
        </p:nvSpPr>
        <p:spPr>
          <a:xfrm>
            <a:off x="8690106" y="3014423"/>
            <a:ext cx="2225731" cy="1621121"/>
          </a:xfrm>
          <a:prstGeom prst="rect">
            <a:avLst/>
          </a:prstGeom>
        </p:spPr>
        <p:txBody>
          <a:bodyPr anchor="t">
            <a:normAutofit/>
          </a:bodyPr>
          <a:lstStyle>
            <a:lvl1pPr algn="l" defTabSz="914400" rtl="0" eaLnBrk="1" latinLnBrk="0" hangingPunct="1">
              <a:lnSpc>
                <a:spcPct val="90000"/>
              </a:lnSpc>
              <a:spcBef>
                <a:spcPct val="0"/>
              </a:spcBef>
              <a:buNone/>
              <a:defRPr sz="4000" kern="1200">
                <a:solidFill>
                  <a:srgbClr val="1F77A8"/>
                </a:solidFill>
                <a:latin typeface="Segoe UI Semilight" panose="020B0402040204020203" pitchFamily="34" charset="0"/>
                <a:ea typeface="+mj-ea"/>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prstClr>
                </a:solidFill>
                <a:effectLst/>
                <a:uLnTx/>
                <a:uFillTx/>
                <a:latin typeface="Segoe UI Semilight" panose="020B0402040204020203" pitchFamily="34" charset="0"/>
                <a:ea typeface="+mj-ea"/>
                <a:cs typeface="Segoe UI Semilight" panose="020B0402040204020203" pitchFamily="34" charset="0"/>
              </a:rPr>
              <a:t>)</a:t>
            </a:r>
          </a:p>
        </p:txBody>
      </p:sp>
      <p:pic>
        <p:nvPicPr>
          <p:cNvPr id="5" name="Picture 4">
            <a:extLst>
              <a:ext uri="{FF2B5EF4-FFF2-40B4-BE49-F238E27FC236}">
                <a16:creationId xmlns:a16="http://schemas.microsoft.com/office/drawing/2014/main" id="{2C7B4A82-809E-07A4-8246-37B8C7C9B50C}"/>
              </a:ext>
            </a:extLst>
          </p:cNvPr>
          <p:cNvPicPr>
            <a:picLocks noChangeAspect="1"/>
          </p:cNvPicPr>
          <p:nvPr/>
        </p:nvPicPr>
        <p:blipFill>
          <a:blip r:embed="rId2"/>
          <a:stretch>
            <a:fillRect/>
          </a:stretch>
        </p:blipFill>
        <p:spPr>
          <a:xfrm>
            <a:off x="8144828" y="1209030"/>
            <a:ext cx="2771009" cy="5381268"/>
          </a:xfrm>
          <a:prstGeom prst="rect">
            <a:avLst/>
          </a:prstGeom>
        </p:spPr>
      </p:pic>
      <p:sp>
        <p:nvSpPr>
          <p:cNvPr id="6" name="TextBox 5">
            <a:extLst>
              <a:ext uri="{FF2B5EF4-FFF2-40B4-BE49-F238E27FC236}">
                <a16:creationId xmlns:a16="http://schemas.microsoft.com/office/drawing/2014/main" id="{48B7C1CE-01AF-25EA-967F-604F9C3B956F}"/>
              </a:ext>
            </a:extLst>
          </p:cNvPr>
          <p:cNvSpPr txBox="1"/>
          <p:nvPr/>
        </p:nvSpPr>
        <p:spPr>
          <a:xfrm>
            <a:off x="340944" y="1555968"/>
            <a:ext cx="6107184" cy="3477875"/>
          </a:xfrm>
          <a:prstGeom prst="rect">
            <a:avLst/>
          </a:prstGeom>
          <a:noFill/>
        </p:spPr>
        <p:txBody>
          <a:bodyPr wrap="square">
            <a:spAutoFit/>
          </a:bodyPr>
          <a:lstStyle/>
          <a:p>
            <a:pPr marL="342900" indent="-342900">
              <a:buFont typeface="Arial" panose="020B0604020202020204" pitchFamily="34" charset="0"/>
              <a:buChar char="•"/>
            </a:pPr>
            <a:r>
              <a:rPr lang="en-CA" sz="2000" dirty="0">
                <a:solidFill>
                  <a:srgbClr val="62656A"/>
                </a:solidFill>
                <a:latin typeface="Segoe UI Semilight" panose="020B0402040204020203" pitchFamily="34" charset="0"/>
                <a:cs typeface="Segoe UI Semilight" panose="020B0402040204020203" pitchFamily="34" charset="0"/>
              </a:rPr>
              <a:t>Soti.Mobicontrol.Bdd is part of MobiControlBackend.Bdd</a:t>
            </a:r>
          </a:p>
          <a:p>
            <a:endParaRPr lang="en-CA" sz="2000" dirty="0">
              <a:solidFill>
                <a:srgbClr val="62656A"/>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CA" sz="2000" dirty="0">
                <a:solidFill>
                  <a:srgbClr val="62656A"/>
                </a:solidFill>
                <a:latin typeface="Segoe UI Semilight" panose="020B0402040204020203" pitchFamily="34" charset="0"/>
                <a:cs typeface="Segoe UI Semilight" panose="020B0402040204020203" pitchFamily="34" charset="0"/>
              </a:rPr>
              <a:t>As referred from screenshot Acceptance Bdds are added in their respective platform class library projects </a:t>
            </a:r>
          </a:p>
          <a:p>
            <a:pPr marL="342900" indent="-342900">
              <a:buFont typeface="Arial" panose="020B0604020202020204" pitchFamily="34" charset="0"/>
              <a:buChar char="•"/>
            </a:pPr>
            <a:endParaRPr lang="en-CA" sz="2000" dirty="0">
              <a:solidFill>
                <a:srgbClr val="62656A"/>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CA" sz="2000" dirty="0">
                <a:solidFill>
                  <a:srgbClr val="62656A"/>
                </a:solidFill>
                <a:latin typeface="Segoe UI Semilight" panose="020B0402040204020203" pitchFamily="34" charset="0"/>
                <a:cs typeface="Segoe UI Semilight" panose="020B0402040204020203" pitchFamily="34" charset="0"/>
              </a:rPr>
              <a:t>Acceptance Testing is done for all the platforms like-Android classic , Linux , Mac , AFW , Windows Modern Desktop, iOS, Windows CE, etc.</a:t>
            </a:r>
          </a:p>
          <a:p>
            <a:pPr marL="342900" indent="-342900">
              <a:buFont typeface="Arial" panose="020B0604020202020204" pitchFamily="34" charset="0"/>
              <a:buChar char="•"/>
            </a:pPr>
            <a:endParaRPr lang="en-CA" sz="2000" dirty="0">
              <a:solidFill>
                <a:srgbClr val="62656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3701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Sample Feature File (Acceptance Bdd)</a:t>
            </a:r>
          </a:p>
        </p:txBody>
      </p:sp>
      <p:sp>
        <p:nvSpPr>
          <p:cNvPr id="4" name="Content Placeholder 3"/>
          <p:cNvSpPr>
            <a:spLocks noGrp="1"/>
          </p:cNvSpPr>
          <p:nvPr>
            <p:ph idx="10"/>
          </p:nvPr>
        </p:nvSpPr>
        <p:spPr>
          <a:xfrm>
            <a:off x="340945" y="1413165"/>
            <a:ext cx="7205313" cy="4617322"/>
          </a:xfrm>
        </p:spPr>
        <p:txBody>
          <a:bodyPr>
            <a:noAutofit/>
          </a:bodyPr>
          <a:lstStyle/>
          <a:p>
            <a:endParaRPr lang="en-CA" sz="2400" dirty="0"/>
          </a:p>
          <a:p>
            <a:endParaRPr lang="en-CA" sz="2400" dirty="0"/>
          </a:p>
          <a:p>
            <a:endParaRPr lang="en-CA" sz="2400" dirty="0"/>
          </a:p>
        </p:txBody>
      </p:sp>
      <p:sp>
        <p:nvSpPr>
          <p:cNvPr id="9" name="Rectangle 8"/>
          <p:cNvSpPr/>
          <p:nvPr/>
        </p:nvSpPr>
        <p:spPr>
          <a:xfrm>
            <a:off x="12059686" y="0"/>
            <a:ext cx="152837" cy="6858000"/>
          </a:xfrm>
          <a:prstGeom prst="rect">
            <a:avLst/>
          </a:prstGeom>
          <a:solidFill>
            <a:srgbClr val="4CB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p:cNvSpPr txBox="1">
            <a:spLocks/>
          </p:cNvSpPr>
          <p:nvPr/>
        </p:nvSpPr>
        <p:spPr>
          <a:xfrm>
            <a:off x="8690106" y="3014423"/>
            <a:ext cx="2225731" cy="1621121"/>
          </a:xfrm>
          <a:prstGeom prst="rect">
            <a:avLst/>
          </a:prstGeom>
        </p:spPr>
        <p:txBody>
          <a:bodyPr anchor="t">
            <a:normAutofit/>
          </a:bodyPr>
          <a:lstStyle>
            <a:lvl1pPr algn="l" defTabSz="914400" rtl="0" eaLnBrk="1" latinLnBrk="0" hangingPunct="1">
              <a:lnSpc>
                <a:spcPct val="90000"/>
              </a:lnSpc>
              <a:spcBef>
                <a:spcPct val="0"/>
              </a:spcBef>
              <a:buNone/>
              <a:defRPr sz="4000" kern="1200">
                <a:solidFill>
                  <a:srgbClr val="1F77A8"/>
                </a:solidFill>
                <a:latin typeface="Segoe UI Semilight" panose="020B0402040204020203" pitchFamily="34" charset="0"/>
                <a:ea typeface="+mj-ea"/>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prstClr>
                </a:solidFill>
                <a:effectLst/>
                <a:uLnTx/>
                <a:uFillTx/>
                <a:latin typeface="Segoe UI Semilight" panose="020B0402040204020203" pitchFamily="34" charset="0"/>
                <a:ea typeface="+mj-ea"/>
                <a:cs typeface="Segoe UI Semilight" panose="020B0402040204020203" pitchFamily="34" charset="0"/>
              </a:rPr>
              <a:t>)</a:t>
            </a:r>
          </a:p>
        </p:txBody>
      </p:sp>
      <p:pic>
        <p:nvPicPr>
          <p:cNvPr id="6" name="Picture 5">
            <a:extLst>
              <a:ext uri="{FF2B5EF4-FFF2-40B4-BE49-F238E27FC236}">
                <a16:creationId xmlns:a16="http://schemas.microsoft.com/office/drawing/2014/main" id="{67EED4B8-DFFB-3DAA-5F2F-5242593B82FE}"/>
              </a:ext>
            </a:extLst>
          </p:cNvPr>
          <p:cNvPicPr>
            <a:picLocks noChangeAspect="1"/>
          </p:cNvPicPr>
          <p:nvPr/>
        </p:nvPicPr>
        <p:blipFill>
          <a:blip r:embed="rId2"/>
          <a:stretch>
            <a:fillRect/>
          </a:stretch>
        </p:blipFill>
        <p:spPr>
          <a:xfrm>
            <a:off x="566172" y="1232511"/>
            <a:ext cx="8653330" cy="5184944"/>
          </a:xfrm>
          <a:prstGeom prst="rect">
            <a:avLst/>
          </a:prstGeom>
        </p:spPr>
      </p:pic>
    </p:spTree>
    <p:extLst>
      <p:ext uri="{BB962C8B-B14F-4D97-AF65-F5344CB8AC3E}">
        <p14:creationId xmlns:p14="http://schemas.microsoft.com/office/powerpoint/2010/main" val="375366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61A22-E8D7-463C-8D47-4C17E41FA303}"/>
              </a:ext>
            </a:extLst>
          </p:cNvPr>
          <p:cNvSpPr>
            <a:spLocks noGrp="1"/>
          </p:cNvSpPr>
          <p:nvPr>
            <p:ph type="title"/>
          </p:nvPr>
        </p:nvSpPr>
        <p:spPr>
          <a:xfrm>
            <a:off x="375300" y="1563678"/>
            <a:ext cx="10095555" cy="1865322"/>
          </a:xfrm>
        </p:spPr>
        <p:txBody>
          <a:bodyPr/>
          <a:lstStyle/>
          <a:p>
            <a:pPr algn="ctr"/>
            <a:r>
              <a:rPr lang="en-US" dirty="0"/>
              <a:t>Bdd Componentization </a:t>
            </a:r>
            <a:r>
              <a:rPr lang="en-US" sz="3200" dirty="0"/>
              <a:t>Component based development</a:t>
            </a:r>
            <a:br>
              <a:rPr lang="en-US" b="0" i="0" dirty="0">
                <a:solidFill>
                  <a:srgbClr val="000000"/>
                </a:solidFill>
                <a:effectLst/>
                <a:latin typeface="Linux Libertine"/>
              </a:rPr>
            </a:br>
            <a:endParaRPr lang="en-US" dirty="0"/>
          </a:p>
        </p:txBody>
      </p:sp>
    </p:spTree>
    <p:extLst>
      <p:ext uri="{BB962C8B-B14F-4D97-AF65-F5344CB8AC3E}">
        <p14:creationId xmlns:p14="http://schemas.microsoft.com/office/powerpoint/2010/main" val="285268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Statement </a:t>
            </a:r>
          </a:p>
        </p:txBody>
      </p:sp>
      <p:sp>
        <p:nvSpPr>
          <p:cNvPr id="4" name="Content Placeholder 3"/>
          <p:cNvSpPr>
            <a:spLocks noGrp="1"/>
          </p:cNvSpPr>
          <p:nvPr>
            <p:ph idx="10"/>
          </p:nvPr>
        </p:nvSpPr>
        <p:spPr>
          <a:xfrm>
            <a:off x="340945" y="1413165"/>
            <a:ext cx="11089055" cy="4617322"/>
          </a:xfrm>
        </p:spPr>
        <p:txBody>
          <a:bodyPr>
            <a:noAutofit/>
          </a:bodyPr>
          <a:lstStyle/>
          <a:p>
            <a:pPr marL="342900" indent="-342900">
              <a:buFont typeface="Arial" panose="020B0604020202020204" pitchFamily="34" charset="0"/>
              <a:buChar char="•"/>
            </a:pPr>
            <a:r>
              <a:rPr lang="en-US" dirty="0"/>
              <a:t>Currently development of MobiControl backend is mostly being done in a single repo. </a:t>
            </a:r>
          </a:p>
          <a:p>
            <a:pPr marL="342900" indent="-342900">
              <a:buFont typeface="Arial" panose="020B0604020202020204" pitchFamily="34" charset="0"/>
              <a:buChar char="•"/>
            </a:pPr>
            <a:r>
              <a:rPr lang="en-US" dirty="0"/>
              <a:t>All teams (100+ developers) are contributing to the same code base. Code is highly coupled</a:t>
            </a:r>
          </a:p>
          <a:p>
            <a:pPr marL="342900" indent="-342900">
              <a:buFont typeface="Arial" panose="020B0604020202020204" pitchFamily="34" charset="0"/>
              <a:buChar char="•"/>
            </a:pPr>
            <a:r>
              <a:rPr lang="en-US" dirty="0"/>
              <a:t>Unintended changes to other feature can easily propagate to code base. Fast gated single-push check-in is hard to achieve.</a:t>
            </a:r>
          </a:p>
          <a:p>
            <a:pPr marL="342900" indent="-342900">
              <a:buFont typeface="Arial" panose="020B0604020202020204" pitchFamily="34" charset="0"/>
              <a:buChar char="•"/>
            </a:pPr>
            <a:r>
              <a:rPr lang="en-US" dirty="0"/>
              <a:t>Area impacted by code change is hardly identifiable.</a:t>
            </a:r>
            <a:endParaRPr lang="en-CA" dirty="0"/>
          </a:p>
          <a:p>
            <a:endParaRPr lang="en-CA" dirty="0"/>
          </a:p>
          <a:p>
            <a:endParaRPr lang="en-CA" sz="2400" dirty="0"/>
          </a:p>
        </p:txBody>
      </p:sp>
      <p:sp>
        <p:nvSpPr>
          <p:cNvPr id="9" name="Rectangle 8"/>
          <p:cNvSpPr/>
          <p:nvPr/>
        </p:nvSpPr>
        <p:spPr>
          <a:xfrm>
            <a:off x="12059686" y="0"/>
            <a:ext cx="152837" cy="6858000"/>
          </a:xfrm>
          <a:prstGeom prst="rect">
            <a:avLst/>
          </a:prstGeom>
          <a:solidFill>
            <a:srgbClr val="4CB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62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142CE-B398-4411-A8C4-06892016F1D8}"/>
              </a:ext>
            </a:extLst>
          </p:cNvPr>
          <p:cNvSpPr>
            <a:spLocks noGrp="1"/>
          </p:cNvSpPr>
          <p:nvPr>
            <p:ph type="ctrTitle"/>
          </p:nvPr>
        </p:nvSpPr>
        <p:spPr>
          <a:xfrm>
            <a:off x="346073" y="476134"/>
            <a:ext cx="11567503" cy="831672"/>
          </a:xfrm>
        </p:spPr>
        <p:txBody>
          <a:bodyPr>
            <a:normAutofit/>
          </a:bodyPr>
          <a:lstStyle/>
          <a:p>
            <a:r>
              <a:rPr lang="en-US" dirty="0"/>
              <a:t>PURPOSE OF BDD Componentization</a:t>
            </a:r>
          </a:p>
        </p:txBody>
      </p:sp>
      <p:sp>
        <p:nvSpPr>
          <p:cNvPr id="4" name="Content Placeholder 3">
            <a:extLst>
              <a:ext uri="{FF2B5EF4-FFF2-40B4-BE49-F238E27FC236}">
                <a16:creationId xmlns:a16="http://schemas.microsoft.com/office/drawing/2014/main" id="{8106114A-D9A1-4116-A8E6-C4F94154C115}"/>
              </a:ext>
            </a:extLst>
          </p:cNvPr>
          <p:cNvSpPr>
            <a:spLocks noGrp="1"/>
          </p:cNvSpPr>
          <p:nvPr>
            <p:ph idx="10"/>
          </p:nvPr>
        </p:nvSpPr>
        <p:spPr>
          <a:xfrm>
            <a:off x="346074" y="2562447"/>
            <a:ext cx="4853248" cy="3314478"/>
          </a:xfrm>
        </p:spPr>
        <p:txBody>
          <a:bodyPr>
            <a:normAutofit fontScale="92500"/>
          </a:bodyPr>
          <a:lstStyle/>
          <a:p>
            <a:pPr marL="342900" indent="-342900">
              <a:buFont typeface="Arial" panose="020B0604020202020204" pitchFamily="34" charset="0"/>
              <a:buChar char="•"/>
            </a:pPr>
            <a:r>
              <a:rPr lang="en-US" dirty="0"/>
              <a:t>Ability to test Feature Component functionality in isolation during Component CI pipeline run-in contrary, Web contracts and interfaces may expose that type of properties and interfaces</a:t>
            </a:r>
          </a:p>
          <a:p>
            <a:pPr marL="342900" indent="-342900">
              <a:buFont typeface="Arial" panose="020B0604020202020204" pitchFamily="34" charset="0"/>
              <a:buChar char="•"/>
            </a:pPr>
            <a:r>
              <a:rPr lang="en-US" dirty="0"/>
              <a:t>Compliment (co-locate) Component vertical slice of functionality with related Acceptance integration (BDD) tests.</a:t>
            </a:r>
          </a:p>
          <a:p>
            <a:pPr marL="342900" indent="-342900">
              <a:buFont typeface="Arial" panose="020B0604020202020204" pitchFamily="34" charset="0"/>
              <a:buChar char="•"/>
            </a:pPr>
            <a:endParaRPr lang="en-US" dirty="0"/>
          </a:p>
        </p:txBody>
      </p:sp>
      <p:sp>
        <p:nvSpPr>
          <p:cNvPr id="7" name="Content Placeholder 3">
            <a:extLst>
              <a:ext uri="{FF2B5EF4-FFF2-40B4-BE49-F238E27FC236}">
                <a16:creationId xmlns:a16="http://schemas.microsoft.com/office/drawing/2014/main" id="{4E1EC4A2-20B8-1CEF-B2B9-CEBC688E261A}"/>
              </a:ext>
            </a:extLst>
          </p:cNvPr>
          <p:cNvSpPr txBox="1">
            <a:spLocks/>
          </p:cNvSpPr>
          <p:nvPr/>
        </p:nvSpPr>
        <p:spPr>
          <a:xfrm>
            <a:off x="5602102" y="2562447"/>
            <a:ext cx="4853248" cy="3314478"/>
          </a:xfrm>
          <a:prstGeom prst="rect">
            <a:avLst/>
          </a:prstGeom>
        </p:spPr>
        <p:txBody>
          <a:bodyPr>
            <a:norm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BDD Core functionality and utilities (Soti.MobiControl.Bdd.Core NuGet) to be reusable across all Feature Components and monolith BDD</a:t>
            </a:r>
          </a:p>
          <a:p>
            <a:pPr marL="342900" indent="-342900">
              <a:buFont typeface="Arial" panose="020B0604020202020204" pitchFamily="34" charset="0"/>
              <a:buChar char="•"/>
            </a:pPr>
            <a:r>
              <a:rPr lang="en-US" dirty="0"/>
              <a:t>Reduce the execution of tests in Main pipeline</a:t>
            </a:r>
          </a:p>
        </p:txBody>
      </p:sp>
    </p:spTree>
    <p:extLst>
      <p:ext uri="{BB962C8B-B14F-4D97-AF65-F5344CB8AC3E}">
        <p14:creationId xmlns:p14="http://schemas.microsoft.com/office/powerpoint/2010/main" val="4206958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142CE-B398-4411-A8C4-06892016F1D8}"/>
              </a:ext>
            </a:extLst>
          </p:cNvPr>
          <p:cNvSpPr>
            <a:spLocks noGrp="1"/>
          </p:cNvSpPr>
          <p:nvPr>
            <p:ph type="ctrTitle"/>
          </p:nvPr>
        </p:nvSpPr>
        <p:spPr>
          <a:xfrm>
            <a:off x="346073" y="476134"/>
            <a:ext cx="11567503" cy="831672"/>
          </a:xfrm>
        </p:spPr>
        <p:txBody>
          <a:bodyPr>
            <a:normAutofit/>
          </a:bodyPr>
          <a:lstStyle/>
          <a:p>
            <a:r>
              <a:rPr lang="en-US" dirty="0"/>
              <a:t>PURPOSE OF BDD Componentization…</a:t>
            </a:r>
          </a:p>
        </p:txBody>
      </p:sp>
      <p:sp>
        <p:nvSpPr>
          <p:cNvPr id="4" name="Content Placeholder 3">
            <a:extLst>
              <a:ext uri="{FF2B5EF4-FFF2-40B4-BE49-F238E27FC236}">
                <a16:creationId xmlns:a16="http://schemas.microsoft.com/office/drawing/2014/main" id="{8106114A-D9A1-4116-A8E6-C4F94154C115}"/>
              </a:ext>
            </a:extLst>
          </p:cNvPr>
          <p:cNvSpPr>
            <a:spLocks noGrp="1"/>
          </p:cNvSpPr>
          <p:nvPr>
            <p:ph idx="10"/>
          </p:nvPr>
        </p:nvSpPr>
        <p:spPr>
          <a:xfrm>
            <a:off x="346074" y="2562447"/>
            <a:ext cx="4853248" cy="3314478"/>
          </a:xfrm>
        </p:spPr>
        <p:txBody>
          <a:bodyPr>
            <a:normAutofit/>
          </a:bodyPr>
          <a:lstStyle/>
          <a:p>
            <a:pPr marL="342900" indent="-342900">
              <a:buFont typeface="Arial" panose="020B0604020202020204" pitchFamily="34" charset="0"/>
              <a:buChar char="•"/>
            </a:pPr>
            <a:r>
              <a:rPr lang="en-US" dirty="0"/>
              <a:t>BDD Common and Other Features steps available for Feature Component BDD Definitions creation.</a:t>
            </a:r>
          </a:p>
          <a:p>
            <a:pPr marL="342900" indent="-342900">
              <a:buFont typeface="Arial" panose="020B0604020202020204" pitchFamily="34" charset="0"/>
              <a:buChar char="•"/>
            </a:pPr>
            <a:r>
              <a:rPr lang="en-US" dirty="0"/>
              <a:t>Ability to have BDD Feature definitions (</a:t>
            </a:r>
            <a:r>
              <a:rPr lang="en-US" b="1" dirty="0"/>
              <a:t>Nuget</a:t>
            </a:r>
            <a:r>
              <a:rPr lang="en-US" dirty="0"/>
              <a:t>) at the same Repo locations (together with a Feature production code)</a:t>
            </a:r>
          </a:p>
        </p:txBody>
      </p:sp>
      <p:sp>
        <p:nvSpPr>
          <p:cNvPr id="7" name="Content Placeholder 3">
            <a:extLst>
              <a:ext uri="{FF2B5EF4-FFF2-40B4-BE49-F238E27FC236}">
                <a16:creationId xmlns:a16="http://schemas.microsoft.com/office/drawing/2014/main" id="{4E1EC4A2-20B8-1CEF-B2B9-CEBC688E261A}"/>
              </a:ext>
            </a:extLst>
          </p:cNvPr>
          <p:cNvSpPr txBox="1">
            <a:spLocks/>
          </p:cNvSpPr>
          <p:nvPr/>
        </p:nvSpPr>
        <p:spPr>
          <a:xfrm>
            <a:off x="5602102" y="2562447"/>
            <a:ext cx="4853248" cy="3314478"/>
          </a:xfrm>
          <a:prstGeom prst="rect">
            <a:avLst/>
          </a:prstGeom>
        </p:spPr>
        <p:txBody>
          <a:bodyPr>
            <a:norm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Break BDD Solution Monolith synchronously with Production MC Monolith componentization.</a:t>
            </a:r>
          </a:p>
        </p:txBody>
      </p:sp>
    </p:spTree>
    <p:extLst>
      <p:ext uri="{BB962C8B-B14F-4D97-AF65-F5344CB8AC3E}">
        <p14:creationId xmlns:p14="http://schemas.microsoft.com/office/powerpoint/2010/main" val="3856391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07D7-0AA9-963D-597B-AB92861F8017}"/>
              </a:ext>
            </a:extLst>
          </p:cNvPr>
          <p:cNvSpPr>
            <a:spLocks noGrp="1"/>
          </p:cNvSpPr>
          <p:nvPr>
            <p:ph type="ctrTitle"/>
          </p:nvPr>
        </p:nvSpPr>
        <p:spPr/>
        <p:txBody>
          <a:bodyPr/>
          <a:lstStyle/>
          <a:p>
            <a:r>
              <a:rPr lang="en-US" dirty="0"/>
              <a:t>Conclusion: Componentization </a:t>
            </a:r>
          </a:p>
        </p:txBody>
      </p:sp>
      <p:sp>
        <p:nvSpPr>
          <p:cNvPr id="4" name="Content Placeholder 3">
            <a:extLst>
              <a:ext uri="{FF2B5EF4-FFF2-40B4-BE49-F238E27FC236}">
                <a16:creationId xmlns:a16="http://schemas.microsoft.com/office/drawing/2014/main" id="{EA46D455-1D15-EDDC-6A58-D09A884D188C}"/>
              </a:ext>
            </a:extLst>
          </p:cNvPr>
          <p:cNvSpPr>
            <a:spLocks noGrp="1"/>
          </p:cNvSpPr>
          <p:nvPr>
            <p:ph idx="10"/>
          </p:nvPr>
        </p:nvSpPr>
        <p:spPr/>
        <p:txBody>
          <a:bodyPr/>
          <a:lstStyle/>
          <a:p>
            <a:pPr marL="342900" indent="-342900">
              <a:buFont typeface="Arial" panose="020B0604020202020204" pitchFamily="34" charset="0"/>
              <a:buChar char="•"/>
            </a:pPr>
            <a:r>
              <a:rPr lang="en-US" dirty="0"/>
              <a:t>New approach will allow to isolate development of one feature form every other ones. Every BDD failure will be easily attributed to a particular code change. </a:t>
            </a:r>
          </a:p>
          <a:p>
            <a:pPr marL="342900" indent="-342900">
              <a:buFont typeface="Arial" panose="020B0604020202020204" pitchFamily="34" charset="0"/>
              <a:buChar char="•"/>
            </a:pPr>
            <a:r>
              <a:rPr lang="en-US" dirty="0"/>
              <a:t>No impact on releasable code base until feature team is ready for integration with main solution.</a:t>
            </a:r>
          </a:p>
          <a:p>
            <a:pPr marL="342900" indent="-342900">
              <a:buFont typeface="Arial" panose="020B0604020202020204" pitchFamily="34" charset="0"/>
              <a:buChar char="•"/>
            </a:pPr>
            <a:r>
              <a:rPr lang="en-US" dirty="0"/>
              <a:t> For every feature under development a set of related BDD can be identified. Only relevant BDDs can be ran until integration phase is reached. </a:t>
            </a:r>
          </a:p>
          <a:p>
            <a:pPr marL="342900" indent="-342900">
              <a:buFont typeface="Arial" panose="020B0604020202020204" pitchFamily="34" charset="0"/>
              <a:buChar char="•"/>
            </a:pPr>
            <a:r>
              <a:rPr lang="en-US" dirty="0"/>
              <a:t>This will speed up gated check-in and will allow development in fast-pacing incremental manner with small commits and frequent integrations with feature code base. </a:t>
            </a:r>
          </a:p>
          <a:p>
            <a:pPr marL="342900" indent="-342900">
              <a:buFont typeface="Arial" panose="020B0604020202020204" pitchFamily="34" charset="0"/>
              <a:buChar char="•"/>
            </a:pPr>
            <a:r>
              <a:rPr lang="en-US" dirty="0"/>
              <a:t>As a good side effect this will also keep Master branch in releasable state most of the time.</a:t>
            </a:r>
          </a:p>
        </p:txBody>
      </p:sp>
    </p:spTree>
    <p:extLst>
      <p:ext uri="{BB962C8B-B14F-4D97-AF65-F5344CB8AC3E}">
        <p14:creationId xmlns:p14="http://schemas.microsoft.com/office/powerpoint/2010/main" val="3441369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69486-BEC3-41F1-BB3E-EBB9049BD04E}"/>
              </a:ext>
            </a:extLst>
          </p:cNvPr>
          <p:cNvSpPr>
            <a:spLocks noGrp="1"/>
          </p:cNvSpPr>
          <p:nvPr>
            <p:ph type="ctrTitle"/>
          </p:nvPr>
        </p:nvSpPr>
        <p:spPr>
          <a:xfrm>
            <a:off x="346073" y="401703"/>
            <a:ext cx="11567503" cy="732896"/>
          </a:xfrm>
        </p:spPr>
        <p:txBody>
          <a:bodyPr>
            <a:normAutofit/>
          </a:bodyPr>
          <a:lstStyle/>
          <a:p>
            <a:r>
              <a:rPr kumimoji="0" lang="en-US" sz="4000" b="0" i="0" u="none" strike="noStrike" kern="1200" cap="all" spc="0" normalizeH="0" baseline="0" noProof="0" dirty="0">
                <a:ln>
                  <a:noFill/>
                </a:ln>
                <a:solidFill>
                  <a:srgbClr val="0099D3"/>
                </a:solidFill>
                <a:effectLst/>
                <a:uLnTx/>
                <a:uFillTx/>
                <a:latin typeface="Segoe UI Black" panose="020B0A02040204020203" pitchFamily="34" charset="0"/>
                <a:ea typeface="+mj-ea"/>
                <a:cs typeface="Segoe UI Semilight" panose="020B0402040204020203" pitchFamily="34" charset="0"/>
              </a:rPr>
              <a:t>BDD Architecture</a:t>
            </a:r>
            <a:endParaRPr lang="en-US" dirty="0"/>
          </a:p>
        </p:txBody>
      </p:sp>
      <p:grpSp>
        <p:nvGrpSpPr>
          <p:cNvPr id="35" name="Group 34">
            <a:extLst>
              <a:ext uri="{FF2B5EF4-FFF2-40B4-BE49-F238E27FC236}">
                <a16:creationId xmlns:a16="http://schemas.microsoft.com/office/drawing/2014/main" id="{634D9B88-88E9-A046-3F85-C4810E7F3AC9}"/>
              </a:ext>
            </a:extLst>
          </p:cNvPr>
          <p:cNvGrpSpPr/>
          <p:nvPr/>
        </p:nvGrpSpPr>
        <p:grpSpPr>
          <a:xfrm>
            <a:off x="806578" y="2229537"/>
            <a:ext cx="10875862" cy="3803530"/>
            <a:chOff x="2120082" y="2019749"/>
            <a:chExt cx="10875862" cy="3803530"/>
          </a:xfrm>
        </p:grpSpPr>
        <p:sp>
          <p:nvSpPr>
            <p:cNvPr id="36" name="Rectangle 35">
              <a:extLst>
                <a:ext uri="{FF2B5EF4-FFF2-40B4-BE49-F238E27FC236}">
                  <a16:creationId xmlns:a16="http://schemas.microsoft.com/office/drawing/2014/main" id="{D320A1D7-95FF-F093-4521-8026ACF385CF}"/>
                </a:ext>
              </a:extLst>
            </p:cNvPr>
            <p:cNvSpPr/>
            <p:nvPr/>
          </p:nvSpPr>
          <p:spPr bwMode="auto">
            <a:xfrm>
              <a:off x="2131786" y="2767534"/>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7" name="Rectangle 36">
              <a:extLst>
                <a:ext uri="{FF2B5EF4-FFF2-40B4-BE49-F238E27FC236}">
                  <a16:creationId xmlns:a16="http://schemas.microsoft.com/office/drawing/2014/main" id="{7EA12383-4FB5-930C-2F4C-4DDAE5A5240F}"/>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A55C875B-3C61-F13B-2953-887412B94B0D}"/>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A05850F7-C302-4222-0880-E547A086DE1B}"/>
                </a:ext>
              </a:extLst>
            </p:cNvPr>
            <p:cNvSpPr txBox="1"/>
            <p:nvPr/>
          </p:nvSpPr>
          <p:spPr>
            <a:xfrm>
              <a:off x="2674117" y="2797088"/>
              <a:ext cx="968829"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T&amp;C</a:t>
              </a:r>
            </a:p>
          </p:txBody>
        </p:sp>
        <p:sp>
          <p:nvSpPr>
            <p:cNvPr id="43" name="TextBox 42">
              <a:extLst>
                <a:ext uri="{FF2B5EF4-FFF2-40B4-BE49-F238E27FC236}">
                  <a16:creationId xmlns:a16="http://schemas.microsoft.com/office/drawing/2014/main" id="{2B16B97F-B8B6-F42B-8CEE-664B48C30840}"/>
                </a:ext>
              </a:extLst>
            </p:cNvPr>
            <p:cNvSpPr txBox="1"/>
            <p:nvPr/>
          </p:nvSpPr>
          <p:spPr>
            <a:xfrm>
              <a:off x="4809754" y="2780929"/>
              <a:ext cx="1226913"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Emails</a:t>
              </a:r>
            </a:p>
          </p:txBody>
        </p:sp>
        <p:grpSp>
          <p:nvGrpSpPr>
            <p:cNvPr id="44" name="Group 43">
              <a:extLst>
                <a:ext uri="{FF2B5EF4-FFF2-40B4-BE49-F238E27FC236}">
                  <a16:creationId xmlns:a16="http://schemas.microsoft.com/office/drawing/2014/main" id="{4991EC27-8341-3222-D6AC-107912E34118}"/>
                </a:ext>
              </a:extLst>
            </p:cNvPr>
            <p:cNvGrpSpPr/>
            <p:nvPr/>
          </p:nvGrpSpPr>
          <p:grpSpPr>
            <a:xfrm>
              <a:off x="2120082" y="4913214"/>
              <a:ext cx="10875862" cy="910065"/>
              <a:chOff x="2885616" y="4410351"/>
              <a:chExt cx="8067931" cy="718141"/>
            </a:xfrm>
          </p:grpSpPr>
          <p:sp>
            <p:nvSpPr>
              <p:cNvPr id="55" name="Rectangle 54">
                <a:extLst>
                  <a:ext uri="{FF2B5EF4-FFF2-40B4-BE49-F238E27FC236}">
                    <a16:creationId xmlns:a16="http://schemas.microsoft.com/office/drawing/2014/main" id="{F1562366-1CB9-672F-1596-E871204F4031}"/>
                  </a:ext>
                </a:extLst>
              </p:cNvPr>
              <p:cNvSpPr/>
              <p:nvPr/>
            </p:nvSpPr>
            <p:spPr bwMode="auto">
              <a:xfrm>
                <a:off x="2885616" y="4414194"/>
                <a:ext cx="8067931" cy="714298"/>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6" name="TextBox 55">
                <a:extLst>
                  <a:ext uri="{FF2B5EF4-FFF2-40B4-BE49-F238E27FC236}">
                    <a16:creationId xmlns:a16="http://schemas.microsoft.com/office/drawing/2014/main" id="{00E7CF71-3AD8-BB88-09AC-ED39EEEBD7BE}"/>
                  </a:ext>
                </a:extLst>
              </p:cNvPr>
              <p:cNvSpPr txBox="1"/>
              <p:nvPr/>
            </p:nvSpPr>
            <p:spPr>
              <a:xfrm>
                <a:off x="2885616" y="4410351"/>
                <a:ext cx="8067931" cy="617147"/>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BDD Framework</a:t>
                </a:r>
              </a:p>
            </p:txBody>
          </p:sp>
        </p:grpSp>
        <p:sp>
          <p:nvSpPr>
            <p:cNvPr id="45" name="TextBox 44">
              <a:extLst>
                <a:ext uri="{FF2B5EF4-FFF2-40B4-BE49-F238E27FC236}">
                  <a16:creationId xmlns:a16="http://schemas.microsoft.com/office/drawing/2014/main" id="{868BC68B-0A8D-293A-2F14-1938A07F1712}"/>
                </a:ext>
              </a:extLst>
            </p:cNvPr>
            <p:cNvSpPr txBox="1"/>
            <p:nvPr/>
          </p:nvSpPr>
          <p:spPr>
            <a:xfrm>
              <a:off x="6656516" y="2797088"/>
              <a:ext cx="1800595"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App Policy</a:t>
              </a:r>
            </a:p>
          </p:txBody>
        </p:sp>
        <p:pic>
          <p:nvPicPr>
            <p:cNvPr id="46" name="Picture 2">
              <a:extLst>
                <a:ext uri="{FF2B5EF4-FFF2-40B4-BE49-F238E27FC236}">
                  <a16:creationId xmlns:a16="http://schemas.microsoft.com/office/drawing/2014/main" id="{B9861EEC-82A1-C220-B0DC-BB27AE6F226B}"/>
                </a:ext>
              </a:extLst>
            </p:cNvPr>
            <p:cNvPicPr>
              <a:picLocks noChangeAspect="1" noChangeArrowheads="1"/>
            </p:cNvPicPr>
            <p:nvPr/>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2DED80C-61DF-78AA-F6BC-F3B242726102}"/>
                </a:ext>
              </a:extLst>
            </p:cNvPr>
            <p:cNvSpPr/>
            <p:nvPr/>
          </p:nvSpPr>
          <p:spPr bwMode="auto">
            <a:xfrm>
              <a:off x="8704326" y="2781274"/>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CFEBD70E-1C23-5FAC-A1F3-CE6B469DB3B1}"/>
                </a:ext>
              </a:extLst>
            </p:cNvPr>
            <p:cNvSpPr txBox="1"/>
            <p:nvPr/>
          </p:nvSpPr>
          <p:spPr>
            <a:xfrm>
              <a:off x="8754679" y="2809093"/>
              <a:ext cx="1838426"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Enrollment</a:t>
              </a:r>
            </a:p>
          </p:txBody>
        </p:sp>
        <p:grpSp>
          <p:nvGrpSpPr>
            <p:cNvPr id="50" name="Group 42">
              <a:extLst>
                <a:ext uri="{FF2B5EF4-FFF2-40B4-BE49-F238E27FC236}">
                  <a16:creationId xmlns:a16="http://schemas.microsoft.com/office/drawing/2014/main" id="{C61FA77E-A86A-7845-3D54-827AD1DAEC5E}"/>
                </a:ext>
              </a:extLst>
            </p:cNvPr>
            <p:cNvGrpSpPr>
              <a:grpSpLocks noChangeAspect="1"/>
            </p:cNvGrpSpPr>
            <p:nvPr/>
          </p:nvGrpSpPr>
          <p:grpSpPr bwMode="auto">
            <a:xfrm>
              <a:off x="9561020" y="2083028"/>
              <a:ext cx="389868" cy="404156"/>
              <a:chOff x="3492" y="1769"/>
              <a:chExt cx="854" cy="864"/>
            </a:xfrm>
            <a:solidFill>
              <a:srgbClr val="FFFFFF"/>
            </a:solidFill>
          </p:grpSpPr>
          <p:sp>
            <p:nvSpPr>
              <p:cNvPr id="51" name="Freeform 43">
                <a:extLst>
                  <a:ext uri="{FF2B5EF4-FFF2-40B4-BE49-F238E27FC236}">
                    <a16:creationId xmlns:a16="http://schemas.microsoft.com/office/drawing/2014/main" id="{B41C7D9F-D171-04D9-CD9D-88BC19742DA8}"/>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Freeform 44">
                <a:extLst>
                  <a:ext uri="{FF2B5EF4-FFF2-40B4-BE49-F238E27FC236}">
                    <a16:creationId xmlns:a16="http://schemas.microsoft.com/office/drawing/2014/main" id="{4002253F-D7F8-E618-27BF-81141EEA5AE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5">
                <a:extLst>
                  <a:ext uri="{FF2B5EF4-FFF2-40B4-BE49-F238E27FC236}">
                    <a16:creationId xmlns:a16="http://schemas.microsoft.com/office/drawing/2014/main" id="{132FC35B-62F8-E0CF-E9BC-54D66C95AFB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6">
                <a:extLst>
                  <a:ext uri="{FF2B5EF4-FFF2-40B4-BE49-F238E27FC236}">
                    <a16:creationId xmlns:a16="http://schemas.microsoft.com/office/drawing/2014/main" id="{219B2317-6FEC-4CE5-2F9A-F2734B8CE9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61" name="Graphic 60">
            <a:extLst>
              <a:ext uri="{FF2B5EF4-FFF2-40B4-BE49-F238E27FC236}">
                <a16:creationId xmlns:a16="http://schemas.microsoft.com/office/drawing/2014/main" id="{F2696B12-7554-CA3F-598F-5129AF11E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3132" y="2228019"/>
            <a:ext cx="537461" cy="537461"/>
          </a:xfrm>
          <a:prstGeom prst="rect">
            <a:avLst/>
          </a:prstGeom>
        </p:spPr>
      </p:pic>
      <p:sp>
        <p:nvSpPr>
          <p:cNvPr id="62" name="Rectangle 61">
            <a:extLst>
              <a:ext uri="{FF2B5EF4-FFF2-40B4-BE49-F238E27FC236}">
                <a16:creationId xmlns:a16="http://schemas.microsoft.com/office/drawing/2014/main" id="{CCEFC733-FE09-D561-C522-523DE8E0F658}"/>
              </a:ext>
            </a:extLst>
          </p:cNvPr>
          <p:cNvSpPr/>
          <p:nvPr/>
        </p:nvSpPr>
        <p:spPr bwMode="auto">
          <a:xfrm>
            <a:off x="9574042" y="2987265"/>
            <a:ext cx="2117505" cy="59136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3" name="TextBox 62">
            <a:extLst>
              <a:ext uri="{FF2B5EF4-FFF2-40B4-BE49-F238E27FC236}">
                <a16:creationId xmlns:a16="http://schemas.microsoft.com/office/drawing/2014/main" id="{09196448-9D95-0BA2-DFC9-D491BAA0FB33}"/>
              </a:ext>
            </a:extLst>
          </p:cNvPr>
          <p:cNvSpPr txBox="1"/>
          <p:nvPr/>
        </p:nvSpPr>
        <p:spPr>
          <a:xfrm>
            <a:off x="9574043" y="2992854"/>
            <a:ext cx="1913108" cy="627844"/>
          </a:xfrm>
          <a:prstGeom prst="rect">
            <a:avLst/>
          </a:prstGeom>
          <a:noFill/>
        </p:spPr>
        <p:txBody>
          <a:bodyPr wrap="square" lIns="182867" tIns="146294" rIns="182867" bIns="146294" rtlCol="0">
            <a:sp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Certificate</a:t>
            </a:r>
          </a:p>
        </p:txBody>
      </p:sp>
      <p:sp>
        <p:nvSpPr>
          <p:cNvPr id="64" name="Rectangle 63">
            <a:extLst>
              <a:ext uri="{FF2B5EF4-FFF2-40B4-BE49-F238E27FC236}">
                <a16:creationId xmlns:a16="http://schemas.microsoft.com/office/drawing/2014/main" id="{3278DCE3-C392-0395-87A8-BCC144B9CBAB}"/>
              </a:ext>
            </a:extLst>
          </p:cNvPr>
          <p:cNvSpPr/>
          <p:nvPr/>
        </p:nvSpPr>
        <p:spPr bwMode="auto">
          <a:xfrm>
            <a:off x="806578" y="3686675"/>
            <a:ext cx="10880415" cy="1332058"/>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5" name="TextBox 64">
            <a:extLst>
              <a:ext uri="{FF2B5EF4-FFF2-40B4-BE49-F238E27FC236}">
                <a16:creationId xmlns:a16="http://schemas.microsoft.com/office/drawing/2014/main" id="{6F8159CF-070D-3852-1B3B-1BD60316FE68}"/>
              </a:ext>
            </a:extLst>
          </p:cNvPr>
          <p:cNvSpPr txBox="1"/>
          <p:nvPr/>
        </p:nvSpPr>
        <p:spPr>
          <a:xfrm>
            <a:off x="1920033" y="3859383"/>
            <a:ext cx="8692642" cy="935968"/>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BDD.CORE</a:t>
            </a:r>
          </a:p>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Security, Events Log, Feature Toggle, &amp; Keyword config</a:t>
            </a:r>
          </a:p>
        </p:txBody>
      </p:sp>
      <p:sp>
        <p:nvSpPr>
          <p:cNvPr id="66" name="Rectangle 65">
            <a:extLst>
              <a:ext uri="{FF2B5EF4-FFF2-40B4-BE49-F238E27FC236}">
                <a16:creationId xmlns:a16="http://schemas.microsoft.com/office/drawing/2014/main" id="{C2C95F9E-70E3-63D2-F0BE-A26365B1F63B}"/>
              </a:ext>
            </a:extLst>
          </p:cNvPr>
          <p:cNvSpPr/>
          <p:nvPr/>
        </p:nvSpPr>
        <p:spPr bwMode="auto">
          <a:xfrm>
            <a:off x="7389556" y="2291795"/>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7" name="Rectangle 66">
            <a:extLst>
              <a:ext uri="{FF2B5EF4-FFF2-40B4-BE49-F238E27FC236}">
                <a16:creationId xmlns:a16="http://schemas.microsoft.com/office/drawing/2014/main" id="{79871559-D847-8DD9-ED81-321D3C873C58}"/>
              </a:ext>
            </a:extLst>
          </p:cNvPr>
          <p:cNvSpPr/>
          <p:nvPr/>
        </p:nvSpPr>
        <p:spPr bwMode="auto">
          <a:xfrm>
            <a:off x="5216624" y="2290917"/>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8" name="Rectangle 67">
            <a:extLst>
              <a:ext uri="{FF2B5EF4-FFF2-40B4-BE49-F238E27FC236}">
                <a16:creationId xmlns:a16="http://schemas.microsoft.com/office/drawing/2014/main" id="{CAECAA69-39E0-0E9D-FCCE-20C28D46A1C8}"/>
              </a:ext>
            </a:extLst>
          </p:cNvPr>
          <p:cNvSpPr/>
          <p:nvPr/>
        </p:nvSpPr>
        <p:spPr bwMode="auto">
          <a:xfrm>
            <a:off x="3006154" y="2270529"/>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9" name="Rectangle 68">
            <a:extLst>
              <a:ext uri="{FF2B5EF4-FFF2-40B4-BE49-F238E27FC236}">
                <a16:creationId xmlns:a16="http://schemas.microsoft.com/office/drawing/2014/main" id="{9E912556-34B5-160F-3A75-867ADA263925}"/>
              </a:ext>
            </a:extLst>
          </p:cNvPr>
          <p:cNvSpPr/>
          <p:nvPr/>
        </p:nvSpPr>
        <p:spPr bwMode="auto">
          <a:xfrm>
            <a:off x="795684" y="227052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 name="Rectangle 2">
            <a:extLst>
              <a:ext uri="{FF2B5EF4-FFF2-40B4-BE49-F238E27FC236}">
                <a16:creationId xmlns:a16="http://schemas.microsoft.com/office/drawing/2014/main" id="{CBFF7397-7077-DF51-3D9A-E279CCCE5594}"/>
              </a:ext>
            </a:extLst>
          </p:cNvPr>
          <p:cNvSpPr/>
          <p:nvPr/>
        </p:nvSpPr>
        <p:spPr bwMode="auto">
          <a:xfrm>
            <a:off x="795684" y="1248699"/>
            <a:ext cx="10875862" cy="905195"/>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4" name="TextBox 3">
            <a:extLst>
              <a:ext uri="{FF2B5EF4-FFF2-40B4-BE49-F238E27FC236}">
                <a16:creationId xmlns:a16="http://schemas.microsoft.com/office/drawing/2014/main" id="{32F3EC5A-E479-A00B-D742-0C9737F3BBA6}"/>
              </a:ext>
            </a:extLst>
          </p:cNvPr>
          <p:cNvSpPr txBox="1"/>
          <p:nvPr/>
        </p:nvSpPr>
        <p:spPr>
          <a:xfrm>
            <a:off x="797053" y="1313002"/>
            <a:ext cx="10875862" cy="782080"/>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Monolith BDD</a:t>
            </a:r>
          </a:p>
        </p:txBody>
      </p:sp>
      <p:sp>
        <p:nvSpPr>
          <p:cNvPr id="5" name="Rectangle 4">
            <a:extLst>
              <a:ext uri="{FF2B5EF4-FFF2-40B4-BE49-F238E27FC236}">
                <a16:creationId xmlns:a16="http://schemas.microsoft.com/office/drawing/2014/main" id="{0FF7379B-3618-7F82-3EE9-D5AC5E71BA77}"/>
              </a:ext>
            </a:extLst>
          </p:cNvPr>
          <p:cNvSpPr/>
          <p:nvPr/>
        </p:nvSpPr>
        <p:spPr bwMode="auto">
          <a:xfrm>
            <a:off x="9574042" y="2282415"/>
            <a:ext cx="2117505" cy="59136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 name="TextBox 5">
            <a:extLst>
              <a:ext uri="{FF2B5EF4-FFF2-40B4-BE49-F238E27FC236}">
                <a16:creationId xmlns:a16="http://schemas.microsoft.com/office/drawing/2014/main" id="{A3424458-EBA8-F7DA-5593-FFB08176AC71}"/>
              </a:ext>
            </a:extLst>
          </p:cNvPr>
          <p:cNvSpPr txBox="1"/>
          <p:nvPr/>
        </p:nvSpPr>
        <p:spPr>
          <a:xfrm>
            <a:off x="1465388" y="2216301"/>
            <a:ext cx="595330"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68D1E62D-0371-1365-56B9-2A1B465AC994}"/>
              </a:ext>
            </a:extLst>
          </p:cNvPr>
          <p:cNvSpPr txBox="1"/>
          <p:nvPr/>
        </p:nvSpPr>
        <p:spPr>
          <a:xfrm>
            <a:off x="3665663" y="2216301"/>
            <a:ext cx="595330"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61A426EE-85A9-1437-39DD-E305C9CF5A8E}"/>
              </a:ext>
            </a:extLst>
          </p:cNvPr>
          <p:cNvSpPr txBox="1"/>
          <p:nvPr/>
        </p:nvSpPr>
        <p:spPr>
          <a:xfrm>
            <a:off x="5932613" y="2235351"/>
            <a:ext cx="595330"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9" name="TextBox 8">
            <a:extLst>
              <a:ext uri="{FF2B5EF4-FFF2-40B4-BE49-F238E27FC236}">
                <a16:creationId xmlns:a16="http://schemas.microsoft.com/office/drawing/2014/main" id="{70DB6434-3F28-2F2D-2709-584C72B99AD6}"/>
              </a:ext>
            </a:extLst>
          </p:cNvPr>
          <p:cNvSpPr txBox="1"/>
          <p:nvPr/>
        </p:nvSpPr>
        <p:spPr>
          <a:xfrm>
            <a:off x="8056688" y="2235351"/>
            <a:ext cx="595330"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10" name="TextBox 9">
            <a:extLst>
              <a:ext uri="{FF2B5EF4-FFF2-40B4-BE49-F238E27FC236}">
                <a16:creationId xmlns:a16="http://schemas.microsoft.com/office/drawing/2014/main" id="{80CFDCAC-A227-8F01-D265-8F87A7E9482A}"/>
              </a:ext>
            </a:extLst>
          </p:cNvPr>
          <p:cNvSpPr txBox="1"/>
          <p:nvPr/>
        </p:nvSpPr>
        <p:spPr>
          <a:xfrm>
            <a:off x="10380788" y="2225826"/>
            <a:ext cx="595330"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2800386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4573-F518-4E2F-AFF4-7C2AE0DDDCE5}"/>
              </a:ext>
            </a:extLst>
          </p:cNvPr>
          <p:cNvSpPr>
            <a:spLocks noGrp="1"/>
          </p:cNvSpPr>
          <p:nvPr>
            <p:ph type="ctrTitle"/>
          </p:nvPr>
        </p:nvSpPr>
        <p:spPr/>
        <p:txBody>
          <a:bodyPr>
            <a:normAutofit/>
          </a:bodyPr>
          <a:lstStyle/>
          <a:p>
            <a:r>
              <a:rPr lang="en-US" dirty="0"/>
              <a:t>Split Feature files and Step definition</a:t>
            </a:r>
          </a:p>
        </p:txBody>
      </p:sp>
      <p:sp>
        <p:nvSpPr>
          <p:cNvPr id="4" name="Content Placeholder 3">
            <a:extLst>
              <a:ext uri="{FF2B5EF4-FFF2-40B4-BE49-F238E27FC236}">
                <a16:creationId xmlns:a16="http://schemas.microsoft.com/office/drawing/2014/main" id="{AE68B364-A20A-4FB4-8C4A-5D445A6DF86D}"/>
              </a:ext>
            </a:extLst>
          </p:cNvPr>
          <p:cNvSpPr>
            <a:spLocks noGrp="1"/>
          </p:cNvSpPr>
          <p:nvPr>
            <p:ph idx="10"/>
          </p:nvPr>
        </p:nvSpPr>
        <p:spPr>
          <a:xfrm>
            <a:off x="346073" y="1976584"/>
            <a:ext cx="8319462" cy="3900341"/>
          </a:xfrm>
        </p:spPr>
        <p:txBody>
          <a:bodyPr>
            <a:normAutofit/>
          </a:bodyPr>
          <a:lstStyle/>
          <a:p>
            <a:pPr marL="342900" indent="-342900">
              <a:buFont typeface="Arial" panose="020B0604020202020204" pitchFamily="34" charset="0"/>
              <a:buChar char="•"/>
            </a:pPr>
            <a:r>
              <a:rPr lang="en-US" sz="2400" dirty="0"/>
              <a:t>Making steps definition reusable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Can be used by other component step definition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Component specific hook file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Better Testability</a:t>
            </a:r>
          </a:p>
        </p:txBody>
      </p:sp>
    </p:spTree>
    <p:extLst>
      <p:ext uri="{BB962C8B-B14F-4D97-AF65-F5344CB8AC3E}">
        <p14:creationId xmlns:p14="http://schemas.microsoft.com/office/powerpoint/2010/main" val="849228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0255-E497-4867-BC64-A6F7C2691DBF}"/>
              </a:ext>
            </a:extLst>
          </p:cNvPr>
          <p:cNvSpPr>
            <a:spLocks noGrp="1"/>
          </p:cNvSpPr>
          <p:nvPr>
            <p:ph type="ctrTitle"/>
          </p:nvPr>
        </p:nvSpPr>
        <p:spPr>
          <a:xfrm>
            <a:off x="346073" y="457084"/>
            <a:ext cx="11567503" cy="732896"/>
          </a:xfrm>
        </p:spPr>
        <p:txBody>
          <a:bodyPr/>
          <a:lstStyle/>
          <a:p>
            <a:r>
              <a:rPr lang="en-US" dirty="0"/>
              <a:t>Limitations</a:t>
            </a:r>
          </a:p>
        </p:txBody>
      </p:sp>
      <p:sp>
        <p:nvSpPr>
          <p:cNvPr id="4" name="Content Placeholder 3">
            <a:extLst>
              <a:ext uri="{FF2B5EF4-FFF2-40B4-BE49-F238E27FC236}">
                <a16:creationId xmlns:a16="http://schemas.microsoft.com/office/drawing/2014/main" id="{883E38B5-F049-4DE9-99F9-E768613CDCB6}"/>
              </a:ext>
            </a:extLst>
          </p:cNvPr>
          <p:cNvSpPr>
            <a:spLocks noGrp="1"/>
          </p:cNvSpPr>
          <p:nvPr>
            <p:ph idx="10"/>
          </p:nvPr>
        </p:nvSpPr>
        <p:spPr>
          <a:xfrm>
            <a:off x="346073" y="1976584"/>
            <a:ext cx="11073293" cy="3900341"/>
          </a:xfrm>
        </p:spPr>
        <p:txBody>
          <a:bodyPr/>
          <a:lstStyle/>
          <a:p>
            <a:pPr marL="342900" indent="-342900">
              <a:buFont typeface="Arial" panose="020B0604020202020204" pitchFamily="34" charset="0"/>
              <a:buChar char="•"/>
            </a:pPr>
            <a:r>
              <a:rPr lang="en-US" dirty="0"/>
              <a:t>Only feature Component Web API can be tested in BDD Componentization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Cannot be done in current scope</a:t>
            </a:r>
          </a:p>
          <a:p>
            <a:pPr marL="800100" lvl="1"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End to end scenarios like enrolling device</a:t>
            </a:r>
          </a:p>
          <a:p>
            <a:pPr marL="800100" lvl="1"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Execution of test case in Component CI (currently all test cases will be executed as part of main CI)</a:t>
            </a:r>
          </a:p>
          <a:p>
            <a:pPr lvl="1"/>
            <a:endParaRPr lang="en-US" dirty="0"/>
          </a:p>
        </p:txBody>
      </p:sp>
    </p:spTree>
    <p:extLst>
      <p:ext uri="{BB962C8B-B14F-4D97-AF65-F5344CB8AC3E}">
        <p14:creationId xmlns:p14="http://schemas.microsoft.com/office/powerpoint/2010/main" val="1485253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idx="4294967295"/>
          </p:nvPr>
        </p:nvSpPr>
        <p:spPr>
          <a:xfrm>
            <a:off x="515155" y="488950"/>
            <a:ext cx="3116687" cy="733425"/>
          </a:xfrm>
          <a:prstGeom prst="rect">
            <a:avLst/>
          </a:prstGeom>
        </p:spPr>
        <p:txBody>
          <a:bodyPr>
            <a:normAutofit/>
          </a:bodyPr>
          <a:lstStyle/>
          <a:p>
            <a:r>
              <a:rPr lang="en-US" sz="4400" cap="all" dirty="0">
                <a:latin typeface="Segoe UI Black" panose="020B0A02040204020203" pitchFamily="34" charset="0"/>
                <a:ea typeface="Segoe UI Black" panose="020B0A02040204020203" pitchFamily="34" charset="0"/>
              </a:rPr>
              <a:t>Agenda</a:t>
            </a:r>
          </a:p>
        </p:txBody>
      </p:sp>
      <p:grpSp>
        <p:nvGrpSpPr>
          <p:cNvPr id="33" name="Group 32">
            <a:extLst>
              <a:ext uri="{FF2B5EF4-FFF2-40B4-BE49-F238E27FC236}">
                <a16:creationId xmlns:a16="http://schemas.microsoft.com/office/drawing/2014/main" id="{A9177B87-984E-4053-87F3-B276223A4D13}"/>
              </a:ext>
            </a:extLst>
          </p:cNvPr>
          <p:cNvGrpSpPr/>
          <p:nvPr/>
        </p:nvGrpSpPr>
        <p:grpSpPr>
          <a:xfrm>
            <a:off x="515155" y="1327676"/>
            <a:ext cx="11252889" cy="464437"/>
            <a:chOff x="226562" y="1483985"/>
            <a:chExt cx="11709690" cy="602891"/>
          </a:xfrm>
        </p:grpSpPr>
        <p:grpSp>
          <p:nvGrpSpPr>
            <p:cNvPr id="2" name="Group 1">
              <a:extLst>
                <a:ext uri="{FF2B5EF4-FFF2-40B4-BE49-F238E27FC236}">
                  <a16:creationId xmlns:a16="http://schemas.microsoft.com/office/drawing/2014/main" id="{1D7D6C8A-EC4A-4CB1-AA84-CE8E5C6A8FDC}"/>
                </a:ext>
              </a:extLst>
            </p:cNvPr>
            <p:cNvGrpSpPr/>
            <p:nvPr/>
          </p:nvGrpSpPr>
          <p:grpSpPr>
            <a:xfrm>
              <a:off x="984485" y="1483985"/>
              <a:ext cx="10951767" cy="602891"/>
              <a:chOff x="984485" y="1483985"/>
              <a:chExt cx="10951767" cy="602891"/>
            </a:xfrm>
          </p:grpSpPr>
          <p:sp>
            <p:nvSpPr>
              <p:cNvPr id="16" name="Rectangle 15">
                <a:extLst>
                  <a:ext uri="{FF2B5EF4-FFF2-40B4-BE49-F238E27FC236}">
                    <a16:creationId xmlns:a16="http://schemas.microsoft.com/office/drawing/2014/main" id="{E3158C36-7594-4F77-9439-1014AFA345B1}"/>
                  </a:ext>
                </a:extLst>
              </p:cNvPr>
              <p:cNvSpPr/>
              <p:nvPr/>
            </p:nvSpPr>
            <p:spPr>
              <a:xfrm>
                <a:off x="984485" y="1532037"/>
                <a:ext cx="10951767" cy="554839"/>
              </a:xfrm>
              <a:prstGeom prst="rect">
                <a:avLst/>
              </a:prstGeom>
              <a:gradFill>
                <a:gsLst>
                  <a:gs pos="0">
                    <a:schemeClr val="bg1"/>
                  </a:gs>
                  <a:gs pos="86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7" name="Content Placeholder 3"/>
              <p:cNvSpPr txBox="1">
                <a:spLocks/>
              </p:cNvSpPr>
              <p:nvPr/>
            </p:nvSpPr>
            <p:spPr>
              <a:xfrm>
                <a:off x="1078230" y="1483985"/>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2400" b="0" i="0" u="none" strike="noStrike" kern="1200" cap="none" spc="0" normalizeH="0" baseline="0" noProof="0" dirty="0">
                    <a:ln>
                      <a:noFill/>
                    </a:ln>
                    <a:solidFill>
                      <a:srgbClr val="7C7D81"/>
                    </a:solidFill>
                    <a:effectLst/>
                    <a:uLnTx/>
                    <a:uFillTx/>
                    <a:latin typeface="Segoe UI Semilight"/>
                    <a:ea typeface="+mn-ea"/>
                    <a:cs typeface="Segoe UI"/>
                  </a:rPr>
                  <a:t>BDD Strategy / Approach</a:t>
                </a:r>
              </a:p>
            </p:txBody>
          </p:sp>
        </p:grpSp>
        <p:grpSp>
          <p:nvGrpSpPr>
            <p:cNvPr id="28" name="Group 27">
              <a:extLst>
                <a:ext uri="{FF2B5EF4-FFF2-40B4-BE49-F238E27FC236}">
                  <a16:creationId xmlns:a16="http://schemas.microsoft.com/office/drawing/2014/main" id="{86D7E16A-E69F-4CDB-8DDB-2BAFB5BF66DD}"/>
                </a:ext>
              </a:extLst>
            </p:cNvPr>
            <p:cNvGrpSpPr/>
            <p:nvPr/>
          </p:nvGrpSpPr>
          <p:grpSpPr>
            <a:xfrm>
              <a:off x="226562" y="1503344"/>
              <a:ext cx="635679" cy="583532"/>
              <a:chOff x="226562" y="1503344"/>
              <a:chExt cx="635679" cy="583532"/>
            </a:xfrm>
          </p:grpSpPr>
          <p:sp>
            <p:nvSpPr>
              <p:cNvPr id="6" name="Rectangle: Rounded Corners 5"/>
              <p:cNvSpPr/>
              <p:nvPr/>
            </p:nvSpPr>
            <p:spPr>
              <a:xfrm>
                <a:off x="226562" y="1532037"/>
                <a:ext cx="635679" cy="554839"/>
              </a:xfrm>
              <a:prstGeom prst="roundRect">
                <a:avLst/>
              </a:prstGeom>
              <a:solidFill>
                <a:srgbClr val="EA5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Content Placeholder 3">
                <a:extLst>
                  <a:ext uri="{FF2B5EF4-FFF2-40B4-BE49-F238E27FC236}">
                    <a16:creationId xmlns:a16="http://schemas.microsoft.com/office/drawing/2014/main" id="{1EF34413-12A9-49BB-86E5-4284E70B6C2F}"/>
                  </a:ext>
                </a:extLst>
              </p:cNvPr>
              <p:cNvSpPr txBox="1">
                <a:spLocks/>
              </p:cNvSpPr>
              <p:nvPr/>
            </p:nvSpPr>
            <p:spPr>
              <a:xfrm>
                <a:off x="255748" y="1503344"/>
                <a:ext cx="577306"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a:t>
                </a:r>
              </a:p>
            </p:txBody>
          </p:sp>
        </p:grpSp>
      </p:grpSp>
      <p:grpSp>
        <p:nvGrpSpPr>
          <p:cNvPr id="34" name="Group 33">
            <a:extLst>
              <a:ext uri="{FF2B5EF4-FFF2-40B4-BE49-F238E27FC236}">
                <a16:creationId xmlns:a16="http://schemas.microsoft.com/office/drawing/2014/main" id="{31D832AF-D7F3-44AF-BC57-FD33880A8204}"/>
              </a:ext>
            </a:extLst>
          </p:cNvPr>
          <p:cNvGrpSpPr/>
          <p:nvPr/>
        </p:nvGrpSpPr>
        <p:grpSpPr>
          <a:xfrm>
            <a:off x="515155" y="1902445"/>
            <a:ext cx="10914845" cy="533305"/>
            <a:chOff x="226562" y="2227311"/>
            <a:chExt cx="11496395" cy="583138"/>
          </a:xfrm>
        </p:grpSpPr>
        <p:grpSp>
          <p:nvGrpSpPr>
            <p:cNvPr id="3" name="Group 2">
              <a:extLst>
                <a:ext uri="{FF2B5EF4-FFF2-40B4-BE49-F238E27FC236}">
                  <a16:creationId xmlns:a16="http://schemas.microsoft.com/office/drawing/2014/main" id="{A9081000-E56D-4DFD-B5FE-307E38CE4353}"/>
                </a:ext>
              </a:extLst>
            </p:cNvPr>
            <p:cNvGrpSpPr/>
            <p:nvPr/>
          </p:nvGrpSpPr>
          <p:grpSpPr>
            <a:xfrm>
              <a:off x="952094" y="2255610"/>
              <a:ext cx="10770863" cy="554839"/>
              <a:chOff x="952094" y="2255610"/>
              <a:chExt cx="10770863" cy="554839"/>
            </a:xfrm>
          </p:grpSpPr>
          <p:sp>
            <p:nvSpPr>
              <p:cNvPr id="18" name="Rectangle 17">
                <a:extLst>
                  <a:ext uri="{FF2B5EF4-FFF2-40B4-BE49-F238E27FC236}">
                    <a16:creationId xmlns:a16="http://schemas.microsoft.com/office/drawing/2014/main" id="{578C3400-D22C-4DFD-B7C6-A3B5782631C3}"/>
                  </a:ext>
                </a:extLst>
              </p:cNvPr>
              <p:cNvSpPr/>
              <p:nvPr/>
            </p:nvSpPr>
            <p:spPr>
              <a:xfrm>
                <a:off x="952094" y="2255610"/>
                <a:ext cx="10738471" cy="554839"/>
              </a:xfrm>
              <a:prstGeom prst="rect">
                <a:avLst/>
              </a:prstGeom>
              <a:gradFill>
                <a:gsLst>
                  <a:gs pos="0">
                    <a:schemeClr val="bg1"/>
                  </a:gs>
                  <a:gs pos="5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2" name="Content Placeholder 3"/>
              <p:cNvSpPr txBox="1">
                <a:spLocks/>
              </p:cNvSpPr>
              <p:nvPr/>
            </p:nvSpPr>
            <p:spPr>
              <a:xfrm>
                <a:off x="1077088" y="2276607"/>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2400" b="0" i="0" u="none" strike="noStrike" kern="1200" cap="none" spc="0" normalizeH="0" baseline="0" noProof="0" dirty="0">
                    <a:ln>
                      <a:noFill/>
                    </a:ln>
                    <a:solidFill>
                      <a:srgbClr val="7C7D81"/>
                    </a:solidFill>
                    <a:effectLst/>
                    <a:uLnTx/>
                    <a:uFillTx/>
                    <a:latin typeface="Segoe UI Semilight"/>
                    <a:ea typeface="+mn-ea"/>
                    <a:cs typeface="Segoe UI" panose="020B0502040204020203" pitchFamily="34" charset="0"/>
                  </a:rPr>
                  <a:t>Tech Stack</a:t>
                </a:r>
              </a:p>
            </p:txBody>
          </p:sp>
        </p:grpSp>
        <p:grpSp>
          <p:nvGrpSpPr>
            <p:cNvPr id="29" name="Group 28">
              <a:extLst>
                <a:ext uri="{FF2B5EF4-FFF2-40B4-BE49-F238E27FC236}">
                  <a16:creationId xmlns:a16="http://schemas.microsoft.com/office/drawing/2014/main" id="{F2BA6512-70F6-4C95-A890-E1B4971DD9C8}"/>
                </a:ext>
              </a:extLst>
            </p:cNvPr>
            <p:cNvGrpSpPr/>
            <p:nvPr/>
          </p:nvGrpSpPr>
          <p:grpSpPr>
            <a:xfrm>
              <a:off x="226562" y="2227311"/>
              <a:ext cx="650194" cy="583138"/>
              <a:chOff x="226562" y="2227311"/>
              <a:chExt cx="650194" cy="583138"/>
            </a:xfrm>
          </p:grpSpPr>
          <p:sp>
            <p:nvSpPr>
              <p:cNvPr id="7" name="Rectangle: Rounded Corners 6"/>
              <p:cNvSpPr/>
              <p:nvPr/>
            </p:nvSpPr>
            <p:spPr>
              <a:xfrm>
                <a:off x="226562" y="2255610"/>
                <a:ext cx="635679" cy="5548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Content Placeholder 3">
                <a:extLst>
                  <a:ext uri="{FF2B5EF4-FFF2-40B4-BE49-F238E27FC236}">
                    <a16:creationId xmlns:a16="http://schemas.microsoft.com/office/drawing/2014/main" id="{3E9FD06D-C8FB-43E7-A8D1-17CD018B0209}"/>
                  </a:ext>
                </a:extLst>
              </p:cNvPr>
              <p:cNvSpPr txBox="1">
                <a:spLocks/>
              </p:cNvSpPr>
              <p:nvPr/>
            </p:nvSpPr>
            <p:spPr>
              <a:xfrm>
                <a:off x="241077" y="2227311"/>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2</a:t>
                </a:r>
              </a:p>
            </p:txBody>
          </p:sp>
        </p:grpSp>
      </p:grpSp>
      <p:grpSp>
        <p:nvGrpSpPr>
          <p:cNvPr id="35" name="Group 34">
            <a:extLst>
              <a:ext uri="{FF2B5EF4-FFF2-40B4-BE49-F238E27FC236}">
                <a16:creationId xmlns:a16="http://schemas.microsoft.com/office/drawing/2014/main" id="{97F891E3-1063-4C42-9BFE-E5A62B3CBD9C}"/>
              </a:ext>
            </a:extLst>
          </p:cNvPr>
          <p:cNvGrpSpPr/>
          <p:nvPr/>
        </p:nvGrpSpPr>
        <p:grpSpPr>
          <a:xfrm>
            <a:off x="515155" y="5597354"/>
            <a:ext cx="11567099" cy="507424"/>
            <a:chOff x="226562" y="2960143"/>
            <a:chExt cx="11496395" cy="573879"/>
          </a:xfrm>
        </p:grpSpPr>
        <p:sp>
          <p:nvSpPr>
            <p:cNvPr id="13" name="Content Placeholder 3"/>
            <p:cNvSpPr txBox="1">
              <a:spLocks/>
            </p:cNvSpPr>
            <p:nvPr/>
          </p:nvSpPr>
          <p:spPr>
            <a:xfrm>
              <a:off x="1077088" y="3000180"/>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lang="en-US" dirty="0">
                  <a:solidFill>
                    <a:srgbClr val="7C7D81"/>
                  </a:solidFill>
                  <a:latin typeface="Segoe UI Semilight"/>
                </a:rPr>
                <a:t>Sample Upgrade Bdd</a:t>
              </a:r>
              <a:endParaRPr kumimoji="0" lang="en-US" sz="2400" b="0" i="0" u="none" strike="noStrike" kern="1200" cap="none" spc="0" normalizeH="0" baseline="0" noProof="0" dirty="0">
                <a:ln>
                  <a:noFill/>
                </a:ln>
                <a:solidFill>
                  <a:srgbClr val="7C7D81"/>
                </a:solidFill>
                <a:effectLst/>
                <a:uLnTx/>
                <a:uFillTx/>
                <a:latin typeface="Segoe UI Semilight"/>
                <a:ea typeface="+mn-ea"/>
                <a:cs typeface="Segoe UI" panose="020B0502040204020203" pitchFamily="34" charset="0"/>
              </a:endParaRPr>
            </a:p>
          </p:txBody>
        </p:sp>
        <p:grpSp>
          <p:nvGrpSpPr>
            <p:cNvPr id="30" name="Group 29">
              <a:extLst>
                <a:ext uri="{FF2B5EF4-FFF2-40B4-BE49-F238E27FC236}">
                  <a16:creationId xmlns:a16="http://schemas.microsoft.com/office/drawing/2014/main" id="{BC16E123-203B-4839-9A1E-8EA7E46A3DEB}"/>
                </a:ext>
              </a:extLst>
            </p:cNvPr>
            <p:cNvGrpSpPr/>
            <p:nvPr/>
          </p:nvGrpSpPr>
          <p:grpSpPr>
            <a:xfrm>
              <a:off x="226562" y="2960143"/>
              <a:ext cx="650194" cy="573879"/>
              <a:chOff x="226562" y="2960143"/>
              <a:chExt cx="650194" cy="573879"/>
            </a:xfrm>
          </p:grpSpPr>
          <p:sp>
            <p:nvSpPr>
              <p:cNvPr id="8" name="Rectangle: Rounded Corners 7"/>
              <p:cNvSpPr/>
              <p:nvPr/>
            </p:nvSpPr>
            <p:spPr>
              <a:xfrm>
                <a:off x="226562" y="2979183"/>
                <a:ext cx="635679" cy="554839"/>
              </a:xfrm>
              <a:prstGeom prst="roundRect">
                <a:avLst/>
              </a:prstGeom>
              <a:solidFill>
                <a:srgbClr val="F58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Content Placeholder 3">
                <a:extLst>
                  <a:ext uri="{FF2B5EF4-FFF2-40B4-BE49-F238E27FC236}">
                    <a16:creationId xmlns:a16="http://schemas.microsoft.com/office/drawing/2014/main" id="{77CF3C42-7572-464E-A6A6-2DE4DCB0589C}"/>
                  </a:ext>
                </a:extLst>
              </p:cNvPr>
              <p:cNvSpPr txBox="1">
                <a:spLocks/>
              </p:cNvSpPr>
              <p:nvPr/>
            </p:nvSpPr>
            <p:spPr>
              <a:xfrm>
                <a:off x="241077" y="2960143"/>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8</a:t>
                </a:r>
              </a:p>
            </p:txBody>
          </p:sp>
        </p:grpSp>
      </p:grpSp>
      <p:grpSp>
        <p:nvGrpSpPr>
          <p:cNvPr id="36" name="Group 35">
            <a:extLst>
              <a:ext uri="{FF2B5EF4-FFF2-40B4-BE49-F238E27FC236}">
                <a16:creationId xmlns:a16="http://schemas.microsoft.com/office/drawing/2014/main" id="{6E3B2DE8-051A-4058-9BE1-428B4B8323DA}"/>
              </a:ext>
            </a:extLst>
          </p:cNvPr>
          <p:cNvGrpSpPr/>
          <p:nvPr/>
        </p:nvGrpSpPr>
        <p:grpSpPr>
          <a:xfrm>
            <a:off x="515155" y="3216665"/>
            <a:ext cx="11496395" cy="487725"/>
            <a:chOff x="226562" y="3683197"/>
            <a:chExt cx="11665954" cy="574398"/>
          </a:xfrm>
        </p:grpSpPr>
        <p:grpSp>
          <p:nvGrpSpPr>
            <p:cNvPr id="11" name="Group 10">
              <a:extLst>
                <a:ext uri="{FF2B5EF4-FFF2-40B4-BE49-F238E27FC236}">
                  <a16:creationId xmlns:a16="http://schemas.microsoft.com/office/drawing/2014/main" id="{FE594342-46CD-4527-984D-22523FC07697}"/>
                </a:ext>
              </a:extLst>
            </p:cNvPr>
            <p:cNvGrpSpPr/>
            <p:nvPr/>
          </p:nvGrpSpPr>
          <p:grpSpPr>
            <a:xfrm>
              <a:off x="984486" y="3702756"/>
              <a:ext cx="10908030" cy="554839"/>
              <a:chOff x="984486" y="3702756"/>
              <a:chExt cx="10908030" cy="554839"/>
            </a:xfrm>
          </p:grpSpPr>
          <p:sp>
            <p:nvSpPr>
              <p:cNvPr id="20" name="Rectangle 19">
                <a:extLst>
                  <a:ext uri="{FF2B5EF4-FFF2-40B4-BE49-F238E27FC236}">
                    <a16:creationId xmlns:a16="http://schemas.microsoft.com/office/drawing/2014/main" id="{B0B254B8-68CA-478B-BB91-6E97DB6C697E}"/>
                  </a:ext>
                </a:extLst>
              </p:cNvPr>
              <p:cNvSpPr/>
              <p:nvPr/>
            </p:nvSpPr>
            <p:spPr>
              <a:xfrm>
                <a:off x="984486" y="3702756"/>
                <a:ext cx="10908030" cy="554839"/>
              </a:xfrm>
              <a:prstGeom prst="rect">
                <a:avLst/>
              </a:prstGeom>
              <a:gradFill>
                <a:gsLst>
                  <a:gs pos="0">
                    <a:schemeClr val="bg1">
                      <a:alpha val="57000"/>
                    </a:schemeClr>
                  </a:gs>
                  <a:gs pos="5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4" name="Content Placeholder 3"/>
              <p:cNvSpPr txBox="1">
                <a:spLocks/>
              </p:cNvSpPr>
              <p:nvPr/>
            </p:nvSpPr>
            <p:spPr>
              <a:xfrm>
                <a:off x="1077088" y="3727601"/>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sz="2400" b="0" i="0" u="none" strike="noStrike" kern="1200" cap="none" spc="0" normalizeH="0" baseline="0" noProof="0" dirty="0">
                    <a:ln>
                      <a:noFill/>
                    </a:ln>
                    <a:solidFill>
                      <a:srgbClr val="7C7D81"/>
                    </a:solidFill>
                    <a:effectLst/>
                    <a:uLnTx/>
                    <a:uFillTx/>
                    <a:latin typeface="Segoe UI Semilight"/>
                    <a:ea typeface="+mn-ea"/>
                    <a:cs typeface="Segoe UI"/>
                  </a:rPr>
                  <a:t>BDD in CI Jenkins Pipeline</a:t>
                </a:r>
                <a:endParaRPr kumimoji="0" lang="en-US" sz="2400" b="0" i="0" u="none" strike="noStrike" kern="1200" cap="none" spc="0" normalizeH="0" baseline="0" noProof="0" dirty="0">
                  <a:ln>
                    <a:noFill/>
                  </a:ln>
                  <a:solidFill>
                    <a:srgbClr val="7C7D81"/>
                  </a:solidFill>
                  <a:effectLst/>
                  <a:uLnTx/>
                  <a:uFillTx/>
                  <a:latin typeface="Segoe UI Semilight"/>
                  <a:ea typeface="+mn-ea"/>
                  <a:cs typeface="Segoe UI" panose="020B0502040204020203" pitchFamily="34" charset="0"/>
                </a:endParaRPr>
              </a:p>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endParaRPr kumimoji="0" lang="en-US" sz="2400" b="0" i="0" u="none" strike="noStrike" kern="1200" cap="none" spc="0" normalizeH="0" baseline="0" noProof="0" dirty="0">
                  <a:ln>
                    <a:noFill/>
                  </a:ln>
                  <a:solidFill>
                    <a:srgbClr val="7C7D81"/>
                  </a:solidFill>
                  <a:effectLst/>
                  <a:uLnTx/>
                  <a:uFillTx/>
                  <a:latin typeface="Segoe UI Semilight"/>
                  <a:ea typeface="+mn-ea"/>
                  <a:cs typeface="Segoe UI" panose="020B0502040204020203" pitchFamily="34" charset="0"/>
                </a:endParaRPr>
              </a:p>
            </p:txBody>
          </p:sp>
        </p:grpSp>
        <p:grpSp>
          <p:nvGrpSpPr>
            <p:cNvPr id="31" name="Group 30">
              <a:extLst>
                <a:ext uri="{FF2B5EF4-FFF2-40B4-BE49-F238E27FC236}">
                  <a16:creationId xmlns:a16="http://schemas.microsoft.com/office/drawing/2014/main" id="{3289B13C-4326-4740-8615-82E35820A0D7}"/>
                </a:ext>
              </a:extLst>
            </p:cNvPr>
            <p:cNvGrpSpPr/>
            <p:nvPr/>
          </p:nvGrpSpPr>
          <p:grpSpPr>
            <a:xfrm>
              <a:off x="226562" y="3683197"/>
              <a:ext cx="650194" cy="574398"/>
              <a:chOff x="226562" y="3683197"/>
              <a:chExt cx="650194" cy="574398"/>
            </a:xfrm>
          </p:grpSpPr>
          <p:sp>
            <p:nvSpPr>
              <p:cNvPr id="9" name="Rectangle: Rounded Corners 8"/>
              <p:cNvSpPr/>
              <p:nvPr/>
            </p:nvSpPr>
            <p:spPr>
              <a:xfrm>
                <a:off x="226562" y="3702756"/>
                <a:ext cx="635679" cy="55483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5" name="Content Placeholder 3">
                <a:extLst>
                  <a:ext uri="{FF2B5EF4-FFF2-40B4-BE49-F238E27FC236}">
                    <a16:creationId xmlns:a16="http://schemas.microsoft.com/office/drawing/2014/main" id="{55189180-EDA9-4870-99F1-C0D04768DB56}"/>
                  </a:ext>
                </a:extLst>
              </p:cNvPr>
              <p:cNvSpPr txBox="1">
                <a:spLocks/>
              </p:cNvSpPr>
              <p:nvPr/>
            </p:nvSpPr>
            <p:spPr>
              <a:xfrm>
                <a:off x="241077" y="3683197"/>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Segoe UI Semilight"/>
                  </a:rPr>
                  <a:t>4</a:t>
                </a: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grpSp>
      </p:grpSp>
      <p:grpSp>
        <p:nvGrpSpPr>
          <p:cNvPr id="37" name="Group 36">
            <a:extLst>
              <a:ext uri="{FF2B5EF4-FFF2-40B4-BE49-F238E27FC236}">
                <a16:creationId xmlns:a16="http://schemas.microsoft.com/office/drawing/2014/main" id="{46B9B72F-FFA8-464F-8FA8-A5FEF92E09CF}"/>
              </a:ext>
            </a:extLst>
          </p:cNvPr>
          <p:cNvGrpSpPr/>
          <p:nvPr/>
        </p:nvGrpSpPr>
        <p:grpSpPr>
          <a:xfrm>
            <a:off x="515155" y="3865515"/>
            <a:ext cx="11452634" cy="485486"/>
            <a:chOff x="226562" y="4397619"/>
            <a:chExt cx="11496395" cy="583549"/>
          </a:xfrm>
        </p:grpSpPr>
        <p:grpSp>
          <p:nvGrpSpPr>
            <p:cNvPr id="27" name="Group 26">
              <a:extLst>
                <a:ext uri="{FF2B5EF4-FFF2-40B4-BE49-F238E27FC236}">
                  <a16:creationId xmlns:a16="http://schemas.microsoft.com/office/drawing/2014/main" id="{63F67F33-6858-4411-8C62-DD91F535C53C}"/>
                </a:ext>
              </a:extLst>
            </p:cNvPr>
            <p:cNvGrpSpPr/>
            <p:nvPr/>
          </p:nvGrpSpPr>
          <p:grpSpPr>
            <a:xfrm>
              <a:off x="984485" y="4426329"/>
              <a:ext cx="10738472" cy="554839"/>
              <a:chOff x="984485" y="4426329"/>
              <a:chExt cx="10738472" cy="554839"/>
            </a:xfrm>
          </p:grpSpPr>
          <p:sp>
            <p:nvSpPr>
              <p:cNvPr id="21" name="Rectangle 20">
                <a:extLst>
                  <a:ext uri="{FF2B5EF4-FFF2-40B4-BE49-F238E27FC236}">
                    <a16:creationId xmlns:a16="http://schemas.microsoft.com/office/drawing/2014/main" id="{2546FF9F-7463-4004-81AF-3BC237FAB204}"/>
                  </a:ext>
                </a:extLst>
              </p:cNvPr>
              <p:cNvSpPr/>
              <p:nvPr/>
            </p:nvSpPr>
            <p:spPr>
              <a:xfrm>
                <a:off x="984485" y="4426329"/>
                <a:ext cx="10237697" cy="554839"/>
              </a:xfrm>
              <a:prstGeom prst="rect">
                <a:avLst/>
              </a:prstGeom>
              <a:gradFill>
                <a:gsLst>
                  <a:gs pos="0">
                    <a:schemeClr val="bg1">
                      <a:alpha val="64000"/>
                    </a:schemeClr>
                  </a:gs>
                  <a:gs pos="82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5" name="Content Placeholder 3"/>
              <p:cNvSpPr txBox="1">
                <a:spLocks/>
              </p:cNvSpPr>
              <p:nvPr/>
            </p:nvSpPr>
            <p:spPr>
              <a:xfrm>
                <a:off x="1077088" y="4426329"/>
                <a:ext cx="10645869" cy="505147"/>
              </a:xfrm>
              <a:prstGeom prst="rect">
                <a:avLst/>
              </a:prstGeom>
            </p:spPr>
            <p:txBody>
              <a:bodyPr>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lang="en-US" dirty="0">
                    <a:solidFill>
                      <a:srgbClr val="7C7D81"/>
                    </a:solidFill>
                    <a:latin typeface="Segoe UI Semilight"/>
                  </a:rPr>
                  <a:t>Upgrade Workflow</a:t>
                </a:r>
                <a:endParaRPr kumimoji="0" lang="en-US" sz="2400" b="0" i="0" u="none" strike="noStrike" kern="1200" cap="none" spc="0" normalizeH="0" baseline="0" noProof="0" dirty="0">
                  <a:ln>
                    <a:noFill/>
                  </a:ln>
                  <a:solidFill>
                    <a:srgbClr val="7C7D81"/>
                  </a:solidFill>
                  <a:effectLst/>
                  <a:uLnTx/>
                  <a:uFillTx/>
                  <a:latin typeface="Segoe UI Semilight"/>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BB2D03A9-FA8C-41EA-B140-020886C63652}"/>
                </a:ext>
              </a:extLst>
            </p:cNvPr>
            <p:cNvGrpSpPr/>
            <p:nvPr/>
          </p:nvGrpSpPr>
          <p:grpSpPr>
            <a:xfrm>
              <a:off x="226562" y="4397619"/>
              <a:ext cx="650194" cy="583549"/>
              <a:chOff x="226562" y="4397619"/>
              <a:chExt cx="650194" cy="583549"/>
            </a:xfrm>
          </p:grpSpPr>
          <p:sp>
            <p:nvSpPr>
              <p:cNvPr id="10" name="Rectangle: Rounded Corners 9"/>
              <p:cNvSpPr/>
              <p:nvPr/>
            </p:nvSpPr>
            <p:spPr>
              <a:xfrm>
                <a:off x="226562" y="4426329"/>
                <a:ext cx="635679" cy="554839"/>
              </a:xfrm>
              <a:prstGeom prst="roundRect">
                <a:avLst/>
              </a:prstGeom>
              <a:solidFill>
                <a:srgbClr val="81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6" name="Content Placeholder 3">
                <a:extLst>
                  <a:ext uri="{FF2B5EF4-FFF2-40B4-BE49-F238E27FC236}">
                    <a16:creationId xmlns:a16="http://schemas.microsoft.com/office/drawing/2014/main" id="{9FBB7493-E12F-491B-8674-709BB496FB9F}"/>
                  </a:ext>
                </a:extLst>
              </p:cNvPr>
              <p:cNvSpPr txBox="1">
                <a:spLocks/>
              </p:cNvSpPr>
              <p:nvPr/>
            </p:nvSpPr>
            <p:spPr>
              <a:xfrm>
                <a:off x="241077" y="4397619"/>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5</a:t>
                </a:r>
              </a:p>
            </p:txBody>
          </p:sp>
        </p:grpSp>
      </p:grpSp>
      <p:grpSp>
        <p:nvGrpSpPr>
          <p:cNvPr id="40" name="Group 39">
            <a:extLst>
              <a:ext uri="{FF2B5EF4-FFF2-40B4-BE49-F238E27FC236}">
                <a16:creationId xmlns:a16="http://schemas.microsoft.com/office/drawing/2014/main" id="{FB6F0449-8C10-4660-B9B4-97123C34F150}"/>
              </a:ext>
            </a:extLst>
          </p:cNvPr>
          <p:cNvGrpSpPr/>
          <p:nvPr/>
        </p:nvGrpSpPr>
        <p:grpSpPr>
          <a:xfrm>
            <a:off x="515155" y="4470282"/>
            <a:ext cx="11552219" cy="490588"/>
            <a:chOff x="226562" y="5112041"/>
            <a:chExt cx="11496395" cy="583549"/>
          </a:xfrm>
        </p:grpSpPr>
        <p:sp>
          <p:nvSpPr>
            <p:cNvPr id="41" name="Rectangle: Rounded Corners 40">
              <a:extLst>
                <a:ext uri="{FF2B5EF4-FFF2-40B4-BE49-F238E27FC236}">
                  <a16:creationId xmlns:a16="http://schemas.microsoft.com/office/drawing/2014/main" id="{11C9C964-F745-4B3D-AEBF-F032C9C73D75}"/>
                </a:ext>
              </a:extLst>
            </p:cNvPr>
            <p:cNvSpPr/>
            <p:nvPr/>
          </p:nvSpPr>
          <p:spPr>
            <a:xfrm>
              <a:off x="226562" y="5140751"/>
              <a:ext cx="635679" cy="5548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29C96B6B-10EE-433C-88BD-2CCB4A726507}"/>
                </a:ext>
              </a:extLst>
            </p:cNvPr>
            <p:cNvGrpSpPr/>
            <p:nvPr/>
          </p:nvGrpSpPr>
          <p:grpSpPr>
            <a:xfrm>
              <a:off x="984485" y="5140751"/>
              <a:ext cx="10738472" cy="554839"/>
              <a:chOff x="984485" y="4426329"/>
              <a:chExt cx="10738472" cy="554839"/>
            </a:xfrm>
          </p:grpSpPr>
          <p:sp>
            <p:nvSpPr>
              <p:cNvPr id="43" name="Rectangle 42">
                <a:extLst>
                  <a:ext uri="{FF2B5EF4-FFF2-40B4-BE49-F238E27FC236}">
                    <a16:creationId xmlns:a16="http://schemas.microsoft.com/office/drawing/2014/main" id="{1F9C9150-3631-4F7A-A324-7C9EB3D7C7A0}"/>
                  </a:ext>
                </a:extLst>
              </p:cNvPr>
              <p:cNvSpPr/>
              <p:nvPr/>
            </p:nvSpPr>
            <p:spPr>
              <a:xfrm>
                <a:off x="984485" y="4426329"/>
                <a:ext cx="10237697" cy="554839"/>
              </a:xfrm>
              <a:prstGeom prst="rect">
                <a:avLst/>
              </a:prstGeom>
              <a:gradFill>
                <a:gsLst>
                  <a:gs pos="0">
                    <a:schemeClr val="bg1">
                      <a:alpha val="64000"/>
                    </a:schemeClr>
                  </a:gs>
                  <a:gs pos="82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4" name="Content Placeholder 3">
                <a:extLst>
                  <a:ext uri="{FF2B5EF4-FFF2-40B4-BE49-F238E27FC236}">
                    <a16:creationId xmlns:a16="http://schemas.microsoft.com/office/drawing/2014/main" id="{318E90E0-556D-40DD-8958-BFF5C41D0C23}"/>
                  </a:ext>
                </a:extLst>
              </p:cNvPr>
              <p:cNvSpPr txBox="1">
                <a:spLocks/>
              </p:cNvSpPr>
              <p:nvPr/>
            </p:nvSpPr>
            <p:spPr>
              <a:xfrm>
                <a:off x="1077088" y="4426329"/>
                <a:ext cx="10645869" cy="505147"/>
              </a:xfrm>
              <a:prstGeom prst="rect">
                <a:avLst/>
              </a:prstGeom>
            </p:spPr>
            <p:txBody>
              <a:bodyPr>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2400" b="0" i="0" u="none" strike="noStrike" kern="1200" cap="none" spc="0" normalizeH="0" baseline="0" noProof="0" dirty="0">
                    <a:ln>
                      <a:noFill/>
                    </a:ln>
                    <a:solidFill>
                      <a:srgbClr val="7C7D81"/>
                    </a:solidFill>
                    <a:effectLst/>
                    <a:uLnTx/>
                    <a:uFillTx/>
                    <a:latin typeface="Segoe UI Semilight"/>
                    <a:ea typeface="+mn-ea"/>
                    <a:cs typeface="Segoe UI" panose="020B0502040204020203" pitchFamily="34" charset="0"/>
                  </a:rPr>
                  <a:t>BDD.Upgrade Project Overview</a:t>
                </a:r>
              </a:p>
            </p:txBody>
          </p:sp>
        </p:grpSp>
        <p:sp>
          <p:nvSpPr>
            <p:cNvPr id="42" name="Content Placeholder 3">
              <a:extLst>
                <a:ext uri="{FF2B5EF4-FFF2-40B4-BE49-F238E27FC236}">
                  <a16:creationId xmlns:a16="http://schemas.microsoft.com/office/drawing/2014/main" id="{C271C271-2AD7-4E7A-8A76-12FBA972124B}"/>
                </a:ext>
              </a:extLst>
            </p:cNvPr>
            <p:cNvSpPr txBox="1">
              <a:spLocks/>
            </p:cNvSpPr>
            <p:nvPr/>
          </p:nvSpPr>
          <p:spPr>
            <a:xfrm>
              <a:off x="241077" y="5112041"/>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a:t>
              </a:r>
            </a:p>
          </p:txBody>
        </p:sp>
      </p:grpSp>
      <p:grpSp>
        <p:nvGrpSpPr>
          <p:cNvPr id="45" name="Group 44">
            <a:extLst>
              <a:ext uri="{FF2B5EF4-FFF2-40B4-BE49-F238E27FC236}">
                <a16:creationId xmlns:a16="http://schemas.microsoft.com/office/drawing/2014/main" id="{2FF7481B-9D63-4DD7-9CD9-2C09514DD77A}"/>
              </a:ext>
            </a:extLst>
          </p:cNvPr>
          <p:cNvGrpSpPr/>
          <p:nvPr/>
        </p:nvGrpSpPr>
        <p:grpSpPr>
          <a:xfrm>
            <a:off x="515155" y="5051317"/>
            <a:ext cx="11513956" cy="490588"/>
            <a:chOff x="226562" y="2227311"/>
            <a:chExt cx="11496395" cy="583138"/>
          </a:xfrm>
        </p:grpSpPr>
        <p:grpSp>
          <p:nvGrpSpPr>
            <p:cNvPr id="46" name="Group 45">
              <a:extLst>
                <a:ext uri="{FF2B5EF4-FFF2-40B4-BE49-F238E27FC236}">
                  <a16:creationId xmlns:a16="http://schemas.microsoft.com/office/drawing/2014/main" id="{AACBDEA0-6F29-410F-A926-9945EDBA5E1F}"/>
                </a:ext>
              </a:extLst>
            </p:cNvPr>
            <p:cNvGrpSpPr/>
            <p:nvPr/>
          </p:nvGrpSpPr>
          <p:grpSpPr>
            <a:xfrm>
              <a:off x="952094" y="2255610"/>
              <a:ext cx="10770863" cy="554839"/>
              <a:chOff x="952094" y="2255610"/>
              <a:chExt cx="10770863" cy="554839"/>
            </a:xfrm>
          </p:grpSpPr>
          <p:sp>
            <p:nvSpPr>
              <p:cNvPr id="50" name="Rectangle 49">
                <a:extLst>
                  <a:ext uri="{FF2B5EF4-FFF2-40B4-BE49-F238E27FC236}">
                    <a16:creationId xmlns:a16="http://schemas.microsoft.com/office/drawing/2014/main" id="{79FF62A0-57A8-4DF9-834E-C7975EF9BABC}"/>
                  </a:ext>
                </a:extLst>
              </p:cNvPr>
              <p:cNvSpPr/>
              <p:nvPr/>
            </p:nvSpPr>
            <p:spPr>
              <a:xfrm>
                <a:off x="952094" y="2255610"/>
                <a:ext cx="10738471" cy="554839"/>
              </a:xfrm>
              <a:prstGeom prst="rect">
                <a:avLst/>
              </a:prstGeom>
              <a:gradFill>
                <a:gsLst>
                  <a:gs pos="0">
                    <a:schemeClr val="bg1"/>
                  </a:gs>
                  <a:gs pos="5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1" name="Content Placeholder 3">
                <a:extLst>
                  <a:ext uri="{FF2B5EF4-FFF2-40B4-BE49-F238E27FC236}">
                    <a16:creationId xmlns:a16="http://schemas.microsoft.com/office/drawing/2014/main" id="{60612CEB-32DE-4197-9610-9758B147480F}"/>
                  </a:ext>
                </a:extLst>
              </p:cNvPr>
              <p:cNvSpPr txBox="1">
                <a:spLocks/>
              </p:cNvSpPr>
              <p:nvPr/>
            </p:nvSpPr>
            <p:spPr>
              <a:xfrm>
                <a:off x="1077088" y="2276607"/>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2400" b="0" i="0" u="none" strike="noStrike" kern="1200" cap="none" spc="0" normalizeH="0" baseline="0" noProof="0" dirty="0">
                    <a:ln>
                      <a:noFill/>
                    </a:ln>
                    <a:solidFill>
                      <a:srgbClr val="7C7D81"/>
                    </a:solidFill>
                    <a:effectLst/>
                    <a:uLnTx/>
                    <a:uFillTx/>
                    <a:latin typeface="Segoe UI Semilight"/>
                    <a:ea typeface="+mn-ea"/>
                    <a:cs typeface="Segoe UI"/>
                  </a:rPr>
                  <a:t>Tags: Upgrade Project</a:t>
                </a:r>
                <a:endParaRPr kumimoji="0" lang="en-US" sz="2400" b="0" i="0" u="none" strike="noStrike" kern="1200" cap="none" spc="0" normalizeH="0" baseline="0" noProof="0" dirty="0">
                  <a:ln>
                    <a:noFill/>
                  </a:ln>
                  <a:solidFill>
                    <a:srgbClr val="7C7D81"/>
                  </a:solidFill>
                  <a:effectLst/>
                  <a:uLnTx/>
                  <a:uFillTx/>
                  <a:latin typeface="Segoe UI Semilight"/>
                  <a:ea typeface="+mn-ea"/>
                  <a:cs typeface="Segoe UI" panose="020B0502040204020203" pitchFamily="34" charset="0"/>
                </a:endParaRPr>
              </a:p>
            </p:txBody>
          </p:sp>
        </p:grpSp>
        <p:grpSp>
          <p:nvGrpSpPr>
            <p:cNvPr id="47" name="Group 46">
              <a:extLst>
                <a:ext uri="{FF2B5EF4-FFF2-40B4-BE49-F238E27FC236}">
                  <a16:creationId xmlns:a16="http://schemas.microsoft.com/office/drawing/2014/main" id="{AF869355-542B-48A7-B36B-B5714A251BB8}"/>
                </a:ext>
              </a:extLst>
            </p:cNvPr>
            <p:cNvGrpSpPr/>
            <p:nvPr/>
          </p:nvGrpSpPr>
          <p:grpSpPr>
            <a:xfrm>
              <a:off x="226562" y="2227311"/>
              <a:ext cx="650194" cy="583138"/>
              <a:chOff x="226562" y="2227311"/>
              <a:chExt cx="650194" cy="583138"/>
            </a:xfrm>
          </p:grpSpPr>
          <p:sp>
            <p:nvSpPr>
              <p:cNvPr id="48" name="Rectangle: Rounded Corners 47">
                <a:extLst>
                  <a:ext uri="{FF2B5EF4-FFF2-40B4-BE49-F238E27FC236}">
                    <a16:creationId xmlns:a16="http://schemas.microsoft.com/office/drawing/2014/main" id="{CEE754A5-F079-45E3-9CA4-DB768ED64D29}"/>
                  </a:ext>
                </a:extLst>
              </p:cNvPr>
              <p:cNvSpPr/>
              <p:nvPr/>
            </p:nvSpPr>
            <p:spPr>
              <a:xfrm>
                <a:off x="226562" y="2255610"/>
                <a:ext cx="635679" cy="5548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9" name="Content Placeholder 3">
                <a:extLst>
                  <a:ext uri="{FF2B5EF4-FFF2-40B4-BE49-F238E27FC236}">
                    <a16:creationId xmlns:a16="http://schemas.microsoft.com/office/drawing/2014/main" id="{1915A9C7-5FD0-43FF-BB9C-B8775A0E2DAD}"/>
                  </a:ext>
                </a:extLst>
              </p:cNvPr>
              <p:cNvSpPr txBox="1">
                <a:spLocks/>
              </p:cNvSpPr>
              <p:nvPr/>
            </p:nvSpPr>
            <p:spPr>
              <a:xfrm>
                <a:off x="241077" y="2227311"/>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7</a:t>
                </a:r>
              </a:p>
            </p:txBody>
          </p:sp>
        </p:grpSp>
      </p:grpSp>
      <p:grpSp>
        <p:nvGrpSpPr>
          <p:cNvPr id="52" name="Group 51">
            <a:extLst>
              <a:ext uri="{FF2B5EF4-FFF2-40B4-BE49-F238E27FC236}">
                <a16:creationId xmlns:a16="http://schemas.microsoft.com/office/drawing/2014/main" id="{21E30173-E075-43CA-8825-17DE61A44570}"/>
              </a:ext>
            </a:extLst>
          </p:cNvPr>
          <p:cNvGrpSpPr/>
          <p:nvPr/>
        </p:nvGrpSpPr>
        <p:grpSpPr>
          <a:xfrm>
            <a:off x="515155" y="2564078"/>
            <a:ext cx="11371990" cy="507424"/>
            <a:chOff x="226562" y="2960143"/>
            <a:chExt cx="11496395" cy="573879"/>
          </a:xfrm>
        </p:grpSpPr>
        <p:grpSp>
          <p:nvGrpSpPr>
            <p:cNvPr id="53" name="Group 52">
              <a:extLst>
                <a:ext uri="{FF2B5EF4-FFF2-40B4-BE49-F238E27FC236}">
                  <a16:creationId xmlns:a16="http://schemas.microsoft.com/office/drawing/2014/main" id="{63205F87-1076-499D-BB95-B553FC5DA6D9}"/>
                </a:ext>
              </a:extLst>
            </p:cNvPr>
            <p:cNvGrpSpPr/>
            <p:nvPr/>
          </p:nvGrpSpPr>
          <p:grpSpPr>
            <a:xfrm>
              <a:off x="984486" y="2979183"/>
              <a:ext cx="10738471" cy="554839"/>
              <a:chOff x="984486" y="2979183"/>
              <a:chExt cx="10738471" cy="554839"/>
            </a:xfrm>
          </p:grpSpPr>
          <p:sp>
            <p:nvSpPr>
              <p:cNvPr id="57" name="Rectangle 56">
                <a:extLst>
                  <a:ext uri="{FF2B5EF4-FFF2-40B4-BE49-F238E27FC236}">
                    <a16:creationId xmlns:a16="http://schemas.microsoft.com/office/drawing/2014/main" id="{B49F0FD6-EF6D-4D10-B1D2-8063EFC887F1}"/>
                  </a:ext>
                </a:extLst>
              </p:cNvPr>
              <p:cNvSpPr/>
              <p:nvPr/>
            </p:nvSpPr>
            <p:spPr>
              <a:xfrm>
                <a:off x="984486" y="2979183"/>
                <a:ext cx="9822060" cy="554839"/>
              </a:xfrm>
              <a:prstGeom prst="rect">
                <a:avLst/>
              </a:prstGeom>
              <a:gradFill>
                <a:gsLst>
                  <a:gs pos="0">
                    <a:schemeClr val="bg1"/>
                  </a:gs>
                  <a:gs pos="46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8" name="Content Placeholder 3">
                <a:extLst>
                  <a:ext uri="{FF2B5EF4-FFF2-40B4-BE49-F238E27FC236}">
                    <a16:creationId xmlns:a16="http://schemas.microsoft.com/office/drawing/2014/main" id="{6C2D3ED3-148B-4FCD-88BF-A77EF5F8E7CB}"/>
                  </a:ext>
                </a:extLst>
              </p:cNvPr>
              <p:cNvSpPr txBox="1">
                <a:spLocks/>
              </p:cNvSpPr>
              <p:nvPr/>
            </p:nvSpPr>
            <p:spPr>
              <a:xfrm>
                <a:off x="1077088" y="3000180"/>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2400" b="0" i="0" u="none" strike="noStrike" kern="1200" cap="none" spc="0" normalizeH="0" baseline="0" noProof="0" dirty="0">
                    <a:ln>
                      <a:noFill/>
                    </a:ln>
                    <a:solidFill>
                      <a:srgbClr val="7C7D81"/>
                    </a:solidFill>
                    <a:effectLst/>
                    <a:uLnTx/>
                    <a:uFillTx/>
                    <a:latin typeface="Segoe UI Semilight"/>
                    <a:ea typeface="+mn-ea"/>
                    <a:cs typeface="Segoe UI"/>
                  </a:rPr>
                  <a:t>BDD Componentization</a:t>
                </a:r>
                <a:endParaRPr kumimoji="0" lang="en-US" sz="2400" b="0" i="0" u="none" strike="noStrike" kern="1200" cap="none" spc="0" normalizeH="0" baseline="0" noProof="0" dirty="0">
                  <a:ln>
                    <a:noFill/>
                  </a:ln>
                  <a:solidFill>
                    <a:srgbClr val="7C7D81"/>
                  </a:solidFill>
                  <a:effectLst/>
                  <a:uLnTx/>
                  <a:uFillTx/>
                  <a:latin typeface="Segoe UI Semilight"/>
                  <a:ea typeface="+mn-ea"/>
                  <a:cs typeface="Segoe UI" panose="020B0502040204020203" pitchFamily="34" charset="0"/>
                </a:endParaRPr>
              </a:p>
            </p:txBody>
          </p:sp>
        </p:grpSp>
        <p:grpSp>
          <p:nvGrpSpPr>
            <p:cNvPr id="54" name="Group 53">
              <a:extLst>
                <a:ext uri="{FF2B5EF4-FFF2-40B4-BE49-F238E27FC236}">
                  <a16:creationId xmlns:a16="http://schemas.microsoft.com/office/drawing/2014/main" id="{F7527010-26BA-494F-8D8B-C74051F0BFA0}"/>
                </a:ext>
              </a:extLst>
            </p:cNvPr>
            <p:cNvGrpSpPr/>
            <p:nvPr/>
          </p:nvGrpSpPr>
          <p:grpSpPr>
            <a:xfrm>
              <a:off x="226562" y="2960143"/>
              <a:ext cx="650194" cy="573879"/>
              <a:chOff x="226562" y="2960143"/>
              <a:chExt cx="650194" cy="573879"/>
            </a:xfrm>
          </p:grpSpPr>
          <p:sp>
            <p:nvSpPr>
              <p:cNvPr id="55" name="Rectangle: Rounded Corners 54">
                <a:extLst>
                  <a:ext uri="{FF2B5EF4-FFF2-40B4-BE49-F238E27FC236}">
                    <a16:creationId xmlns:a16="http://schemas.microsoft.com/office/drawing/2014/main" id="{D66960FA-4070-4B69-9CF6-6355288E0467}"/>
                  </a:ext>
                </a:extLst>
              </p:cNvPr>
              <p:cNvSpPr/>
              <p:nvPr/>
            </p:nvSpPr>
            <p:spPr>
              <a:xfrm>
                <a:off x="226562" y="2979183"/>
                <a:ext cx="635679" cy="554839"/>
              </a:xfrm>
              <a:prstGeom prst="roundRect">
                <a:avLst/>
              </a:prstGeom>
              <a:solidFill>
                <a:srgbClr val="F58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6" name="Content Placeholder 3">
                <a:extLst>
                  <a:ext uri="{FF2B5EF4-FFF2-40B4-BE49-F238E27FC236}">
                    <a16:creationId xmlns:a16="http://schemas.microsoft.com/office/drawing/2014/main" id="{543C8CD7-6081-43FE-8A9D-CAC99769D34A}"/>
                  </a:ext>
                </a:extLst>
              </p:cNvPr>
              <p:cNvSpPr txBox="1">
                <a:spLocks/>
              </p:cNvSpPr>
              <p:nvPr/>
            </p:nvSpPr>
            <p:spPr>
              <a:xfrm>
                <a:off x="241077" y="2960143"/>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57A0D3"/>
                  </a:buClr>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a:t>
                </a:r>
              </a:p>
            </p:txBody>
          </p:sp>
        </p:grpSp>
      </p:grpSp>
    </p:spTree>
    <p:extLst>
      <p:ext uri="{BB962C8B-B14F-4D97-AF65-F5344CB8AC3E}">
        <p14:creationId xmlns:p14="http://schemas.microsoft.com/office/powerpoint/2010/main" val="18618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C236-D5CD-4A57-AB91-BBD2DA52D9A7}"/>
              </a:ext>
            </a:extLst>
          </p:cNvPr>
          <p:cNvSpPr>
            <a:spLocks noGrp="1"/>
          </p:cNvSpPr>
          <p:nvPr>
            <p:ph type="ctrTitle"/>
          </p:nvPr>
        </p:nvSpPr>
        <p:spPr>
          <a:xfrm>
            <a:off x="643467" y="321734"/>
            <a:ext cx="10905066" cy="1135737"/>
          </a:xfrm>
        </p:spPr>
        <p:txBody>
          <a:bodyPr vert="horz" lIns="91440" tIns="45720" rIns="91440" bIns="45720" rtlCol="0" anchor="ctr">
            <a:normAutofit/>
          </a:bodyPr>
          <a:lstStyle/>
          <a:p>
            <a:r>
              <a:rPr lang="en-US" dirty="0"/>
              <a:t>Project structure</a:t>
            </a:r>
          </a:p>
        </p:txBody>
      </p:sp>
      <p:sp>
        <p:nvSpPr>
          <p:cNvPr id="4" name="Content Placeholder 3">
            <a:extLst>
              <a:ext uri="{FF2B5EF4-FFF2-40B4-BE49-F238E27FC236}">
                <a16:creationId xmlns:a16="http://schemas.microsoft.com/office/drawing/2014/main" id="{F31ED5D0-0E5A-3DF9-74BC-B4ABED90F092}"/>
              </a:ext>
            </a:extLst>
          </p:cNvPr>
          <p:cNvSpPr>
            <a:spLocks noGrp="1"/>
          </p:cNvSpPr>
          <p:nvPr>
            <p:ph idx="10"/>
          </p:nvPr>
        </p:nvSpPr>
        <p:spPr>
          <a:xfrm>
            <a:off x="643468" y="1782981"/>
            <a:ext cx="6416550" cy="4393982"/>
          </a:xfrm>
        </p:spPr>
        <p:txBody>
          <a:bodyPr vert="horz" lIns="91440" tIns="45720" rIns="91440" bIns="45720" rtlCol="0">
            <a:normAutofit/>
          </a:bodyPr>
          <a:lstStyle/>
          <a:p>
            <a:pPr marL="285750" indent="-228600">
              <a:lnSpc>
                <a:spcPct val="90000"/>
              </a:lnSpc>
              <a:buFont typeface="Arial" panose="020B0604020202020204" pitchFamily="34" charset="0"/>
              <a:buChar char="•"/>
            </a:pPr>
            <a:r>
              <a:rPr lang="en-US" b="1" dirty="0">
                <a:solidFill>
                  <a:schemeClr val="tx1"/>
                </a:solidFill>
                <a:latin typeface="+mn-lt"/>
                <a:cs typeface="+mn-cs"/>
              </a:rPr>
              <a:t>Bdd feature file project </a:t>
            </a:r>
          </a:p>
          <a:p>
            <a:pPr marL="57150">
              <a:lnSpc>
                <a:spcPct val="90000"/>
              </a:lnSpc>
            </a:pPr>
            <a:r>
              <a:rPr lang="en-US" b="1" dirty="0">
                <a:solidFill>
                  <a:schemeClr val="tx1"/>
                </a:solidFill>
                <a:latin typeface="+mn-lt"/>
                <a:cs typeface="+mn-cs"/>
              </a:rPr>
              <a:t>name: Soti.MobiControl.&lt;Feature&gt;.Bdd</a:t>
            </a:r>
          </a:p>
          <a:p>
            <a:pPr marL="57150">
              <a:lnSpc>
                <a:spcPct val="90000"/>
              </a:lnSpc>
            </a:pPr>
            <a:r>
              <a:rPr lang="en-US" b="1" dirty="0">
                <a:solidFill>
                  <a:schemeClr val="tx1"/>
                </a:solidFill>
                <a:latin typeface="+mn-lt"/>
                <a:cs typeface="+mn-cs"/>
              </a:rPr>
              <a:t>namespace: Soti.MobiControl.&lt;FeatureName&gt;.Bdd</a:t>
            </a:r>
          </a:p>
          <a:p>
            <a:pPr marL="285750" indent="-228600">
              <a:lnSpc>
                <a:spcPct val="90000"/>
              </a:lnSpc>
              <a:buFont typeface="Arial" panose="020B0604020202020204" pitchFamily="34" charset="0"/>
              <a:buChar char="•"/>
            </a:pPr>
            <a:endParaRPr lang="en-US" b="1" dirty="0">
              <a:solidFill>
                <a:schemeClr val="tx1"/>
              </a:solidFill>
              <a:latin typeface="+mn-lt"/>
              <a:cs typeface="+mn-cs"/>
            </a:endParaRPr>
          </a:p>
          <a:p>
            <a:pPr marL="285750" indent="-228600">
              <a:lnSpc>
                <a:spcPct val="90000"/>
              </a:lnSpc>
              <a:buFont typeface="Arial" panose="020B0604020202020204" pitchFamily="34" charset="0"/>
              <a:buChar char="•"/>
            </a:pPr>
            <a:r>
              <a:rPr lang="en-US" b="1" dirty="0">
                <a:solidFill>
                  <a:schemeClr val="tx1"/>
                </a:solidFill>
                <a:latin typeface="+mn-lt"/>
                <a:cs typeface="+mn-cs"/>
              </a:rPr>
              <a:t>Bdd Steps definitions project </a:t>
            </a:r>
          </a:p>
          <a:p>
            <a:pPr marL="57150">
              <a:lnSpc>
                <a:spcPct val="90000"/>
              </a:lnSpc>
            </a:pPr>
            <a:r>
              <a:rPr lang="en-US" b="1" dirty="0">
                <a:solidFill>
                  <a:schemeClr val="tx1"/>
                </a:solidFill>
                <a:latin typeface="+mn-lt"/>
                <a:cs typeface="+mn-cs"/>
              </a:rPr>
              <a:t>name: Soti.MobiControl.&lt;FeatureName&gt;.Bdd.Steps</a:t>
            </a:r>
          </a:p>
          <a:p>
            <a:pPr marL="57150">
              <a:lnSpc>
                <a:spcPct val="90000"/>
              </a:lnSpc>
            </a:pPr>
            <a:r>
              <a:rPr lang="en-US" b="1" dirty="0">
                <a:solidFill>
                  <a:schemeClr val="tx1"/>
                </a:solidFill>
                <a:latin typeface="+mn-lt"/>
                <a:cs typeface="+mn-cs"/>
              </a:rPr>
              <a:t>namespace:Soti.MobiControl.&lt;FeatureName&gt;.Bdd.Steps</a:t>
            </a:r>
          </a:p>
          <a:p>
            <a:pPr marL="285750" indent="-228600">
              <a:lnSpc>
                <a:spcPct val="90000"/>
              </a:lnSpc>
              <a:buFont typeface="Arial" panose="020B0604020202020204" pitchFamily="34" charset="0"/>
              <a:buChar char="•"/>
            </a:pPr>
            <a:endParaRPr lang="en-US" dirty="0">
              <a:solidFill>
                <a:schemeClr val="tx1"/>
              </a:solidFill>
              <a:latin typeface="+mn-lt"/>
              <a:cs typeface="+mn-cs"/>
            </a:endParaRPr>
          </a:p>
          <a:p>
            <a:pPr marL="285750" indent="-228600">
              <a:lnSpc>
                <a:spcPct val="90000"/>
              </a:lnSpc>
              <a:buFont typeface="Arial" panose="020B0604020202020204" pitchFamily="34" charset="0"/>
              <a:buChar char="•"/>
            </a:pPr>
            <a:r>
              <a:rPr lang="en-US" b="1" dirty="0">
                <a:solidFill>
                  <a:schemeClr val="tx1"/>
                </a:solidFill>
                <a:latin typeface="+mn-lt"/>
                <a:cs typeface="+mn-cs"/>
              </a:rPr>
              <a:t>WikiLink:</a:t>
            </a:r>
            <a:r>
              <a:rPr lang="en-US" dirty="0">
                <a:solidFill>
                  <a:schemeClr val="tx1"/>
                </a:solidFill>
                <a:latin typeface="+mn-lt"/>
                <a:cs typeface="+mn-cs"/>
                <a:hlinkClick r:id="rId2"/>
              </a:rPr>
              <a:t>https://wiki.soti.net/index.php?title=Bdd_Component_Development_Guidelines#Moving_Bdd_Component_into_component_Repo_.28Github.29</a:t>
            </a:r>
            <a:endParaRPr lang="en-US" dirty="0">
              <a:solidFill>
                <a:schemeClr val="tx1"/>
              </a:solidFill>
              <a:latin typeface="+mn-lt"/>
              <a:cs typeface="+mn-cs"/>
            </a:endParaRPr>
          </a:p>
          <a:p>
            <a:pPr marL="285750" indent="-228600">
              <a:lnSpc>
                <a:spcPct val="90000"/>
              </a:lnSpc>
              <a:buFont typeface="Arial" panose="020B0604020202020204" pitchFamily="34" charset="0"/>
              <a:buChar char="•"/>
            </a:pPr>
            <a:endParaRPr lang="en-US" dirty="0">
              <a:solidFill>
                <a:schemeClr val="tx1"/>
              </a:solidFill>
              <a:latin typeface="+mn-lt"/>
              <a:cs typeface="+mn-cs"/>
            </a:endParaRPr>
          </a:p>
        </p:txBody>
      </p:sp>
      <p:pic>
        <p:nvPicPr>
          <p:cNvPr id="8" name="Picture 7">
            <a:extLst>
              <a:ext uri="{FF2B5EF4-FFF2-40B4-BE49-F238E27FC236}">
                <a16:creationId xmlns:a16="http://schemas.microsoft.com/office/drawing/2014/main" id="{31DDA06B-F009-9177-7D74-5269B1614B5B}"/>
              </a:ext>
            </a:extLst>
          </p:cNvPr>
          <p:cNvPicPr>
            <a:picLocks noChangeAspect="1"/>
          </p:cNvPicPr>
          <p:nvPr/>
        </p:nvPicPr>
        <p:blipFill>
          <a:blip r:embed="rId3"/>
          <a:stretch>
            <a:fillRect/>
          </a:stretch>
        </p:blipFill>
        <p:spPr>
          <a:xfrm>
            <a:off x="7060019" y="1779204"/>
            <a:ext cx="4361694" cy="4361892"/>
          </a:xfrm>
          <a:prstGeom prst="rect">
            <a:avLst/>
          </a:prstGeom>
        </p:spPr>
      </p:pic>
    </p:spTree>
    <p:extLst>
      <p:ext uri="{BB962C8B-B14F-4D97-AF65-F5344CB8AC3E}">
        <p14:creationId xmlns:p14="http://schemas.microsoft.com/office/powerpoint/2010/main" val="2943398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rry image of a person&#10;&#10;Description automatically generated">
            <a:extLst>
              <a:ext uri="{FF2B5EF4-FFF2-40B4-BE49-F238E27FC236}">
                <a16:creationId xmlns:a16="http://schemas.microsoft.com/office/drawing/2014/main" id="{75355AFF-E6F3-431C-ABED-AF0EFC7C8B2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5116E7D-241C-40D7-AAB2-A41F5F7259B3}"/>
              </a:ext>
            </a:extLst>
          </p:cNvPr>
          <p:cNvSpPr/>
          <p:nvPr/>
        </p:nvSpPr>
        <p:spPr>
          <a:xfrm>
            <a:off x="0" y="0"/>
            <a:ext cx="12192000" cy="6858000"/>
          </a:xfrm>
          <a:prstGeom prst="rect">
            <a:avLst/>
          </a:prstGeom>
          <a:gradFill>
            <a:gsLst>
              <a:gs pos="0">
                <a:schemeClr val="tx2"/>
              </a:gs>
              <a:gs pos="100000">
                <a:schemeClr val="bg2">
                  <a:alpha val="18000"/>
                </a:schemeClr>
              </a:gs>
              <a:gs pos="73000">
                <a:schemeClr val="bg2">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itle 8"/>
          <p:cNvSpPr>
            <a:spLocks noGrp="1"/>
          </p:cNvSpPr>
          <p:nvPr>
            <p:ph type="title" idx="4294967295"/>
          </p:nvPr>
        </p:nvSpPr>
        <p:spPr>
          <a:xfrm>
            <a:off x="0" y="2813050"/>
            <a:ext cx="12192000" cy="785813"/>
          </a:xfrm>
          <a:prstGeom prst="rect">
            <a:avLst/>
          </a:prstGeom>
        </p:spPr>
        <p:txBody>
          <a:bodyPr/>
          <a:lstStyle/>
          <a:p>
            <a:pPr algn="ctr"/>
            <a:r>
              <a:rPr lang="en-CA" sz="6000" cap="all" dirty="0">
                <a:solidFill>
                  <a:schemeClr val="bg1"/>
                </a:solidFill>
                <a:latin typeface="Segoe UI Black" panose="020B0A02040204020203" pitchFamily="34" charset="0"/>
              </a:rPr>
              <a:t>Questions?</a:t>
            </a:r>
          </a:p>
        </p:txBody>
      </p:sp>
      <p:sp>
        <p:nvSpPr>
          <p:cNvPr id="7" name="Title 1"/>
          <p:cNvSpPr txBox="1">
            <a:spLocks/>
          </p:cNvSpPr>
          <p:nvPr/>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1000" kern="1200" dirty="0">
                <a:effectLst/>
              </a:rPr>
              <a:t>SOTI Confidential - Only for use under NDA - Do not distribute</a:t>
            </a:r>
            <a:endParaRPr lang="en-US" sz="1000" dirty="0"/>
          </a:p>
        </p:txBody>
      </p:sp>
      <p:pic>
        <p:nvPicPr>
          <p:cNvPr id="10" name="Picture 9">
            <a:extLst>
              <a:ext uri="{FF2B5EF4-FFF2-40B4-BE49-F238E27FC236}">
                <a16:creationId xmlns:a16="http://schemas.microsoft.com/office/drawing/2014/main" id="{B3561598-7A8B-489C-A1EF-E9CF0B70C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2739" y="6243544"/>
            <a:ext cx="1323373" cy="360356"/>
          </a:xfrm>
          <a:prstGeom prst="rect">
            <a:avLst/>
          </a:prstGeom>
        </p:spPr>
      </p:pic>
    </p:spTree>
    <p:extLst>
      <p:ext uri="{BB962C8B-B14F-4D97-AF65-F5344CB8AC3E}">
        <p14:creationId xmlns:p14="http://schemas.microsoft.com/office/powerpoint/2010/main" val="19991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 computer&#10;&#10;Description automatically generated">
            <a:extLst>
              <a:ext uri="{FF2B5EF4-FFF2-40B4-BE49-F238E27FC236}">
                <a16:creationId xmlns:a16="http://schemas.microsoft.com/office/drawing/2014/main" id="{8EE42549-8BF9-477A-A692-EAC9070488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218" b="6407"/>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0B25E5C-849A-439F-B033-5BF13342C250}"/>
              </a:ext>
            </a:extLst>
          </p:cNvPr>
          <p:cNvSpPr/>
          <p:nvPr/>
        </p:nvSpPr>
        <p:spPr>
          <a:xfrm rot="10800000">
            <a:off x="0" y="0"/>
            <a:ext cx="12192000" cy="6858000"/>
          </a:xfrm>
          <a:prstGeom prst="rect">
            <a:avLst/>
          </a:prstGeom>
          <a:gradFill>
            <a:gsLst>
              <a:gs pos="0">
                <a:schemeClr val="bg2">
                  <a:alpha val="51000"/>
                </a:schemeClr>
              </a:gs>
              <a:gs pos="51000">
                <a:schemeClr val="tx2">
                  <a:alpha val="73000"/>
                </a:schemeClr>
              </a:gs>
              <a:gs pos="97000">
                <a:schemeClr val="tx2">
                  <a:alpha val="5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descr="A picture containing object, drawing&#10;&#10;Description automatically generated">
            <a:extLst>
              <a:ext uri="{FF2B5EF4-FFF2-40B4-BE49-F238E27FC236}">
                <a16:creationId xmlns:a16="http://schemas.microsoft.com/office/drawing/2014/main" id="{A9532856-5C7D-4B53-9B7F-6BEF141924AD}"/>
              </a:ext>
            </a:extLst>
          </p:cNvPr>
          <p:cNvPicPr>
            <a:picLocks noChangeAspect="1"/>
          </p:cNvPicPr>
          <p:nvPr/>
        </p:nvPicPr>
        <p:blipFill rotWithShape="1">
          <a:blip r:embed="rId4">
            <a:alphaModFix amt="16000"/>
            <a:extLst>
              <a:ext uri="{28A0092B-C50C-407E-A947-70E740481C1C}">
                <a14:useLocalDpi xmlns:a14="http://schemas.microsoft.com/office/drawing/2010/main" val="0"/>
              </a:ext>
            </a:extLst>
          </a:blip>
          <a:srcRect l="19651" t="11355" b="16941"/>
          <a:stretch/>
        </p:blipFill>
        <p:spPr>
          <a:xfrm>
            <a:off x="0" y="1493134"/>
            <a:ext cx="12192000" cy="4352081"/>
          </a:xfrm>
          <a:prstGeom prst="rect">
            <a:avLst/>
          </a:prstGeom>
        </p:spPr>
      </p:pic>
      <p:sp>
        <p:nvSpPr>
          <p:cNvPr id="16" name="Title 1">
            <a:extLst>
              <a:ext uri="{FF2B5EF4-FFF2-40B4-BE49-F238E27FC236}">
                <a16:creationId xmlns:a16="http://schemas.microsoft.com/office/drawing/2014/main" id="{555B9C57-2B78-4C82-BA27-4BFFD053967E}"/>
              </a:ext>
            </a:extLst>
          </p:cNvPr>
          <p:cNvSpPr txBox="1">
            <a:spLocks/>
          </p:cNvSpPr>
          <p:nvPr/>
        </p:nvSpPr>
        <p:spPr>
          <a:xfrm>
            <a:off x="0" y="2622762"/>
            <a:ext cx="12192000" cy="1010292"/>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Segoe UI Semilight" panose="020B0402040204020203" pitchFamily="34" charset="0"/>
                <a:ea typeface="+mj-ea"/>
                <a:cs typeface="+mj-cs"/>
              </a:defRPr>
            </a:lvl1pPr>
          </a:lstStyle>
          <a:p>
            <a:r>
              <a:rPr lang="en-US" sz="6000" cap="all" dirty="0">
                <a:latin typeface="Segoe UI Black" panose="020B0A02040204020203" pitchFamily="34" charset="0"/>
              </a:rPr>
              <a:t>Thank you</a:t>
            </a:r>
          </a:p>
        </p:txBody>
      </p:sp>
      <p:pic>
        <p:nvPicPr>
          <p:cNvPr id="17" name="Picture 16" descr="A picture containing drawing&#10;&#10;Description automatically generated">
            <a:extLst>
              <a:ext uri="{FF2B5EF4-FFF2-40B4-BE49-F238E27FC236}">
                <a16:creationId xmlns:a16="http://schemas.microsoft.com/office/drawing/2014/main" id="{77C2C511-AF11-4BA5-AE06-07572ABE3B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9121" y="4346914"/>
            <a:ext cx="1693758" cy="461211"/>
          </a:xfrm>
          <a:prstGeom prst="rect">
            <a:avLst/>
          </a:prstGeom>
        </p:spPr>
      </p:pic>
      <p:sp>
        <p:nvSpPr>
          <p:cNvPr id="18" name="Title 1">
            <a:extLst>
              <a:ext uri="{FF2B5EF4-FFF2-40B4-BE49-F238E27FC236}">
                <a16:creationId xmlns:a16="http://schemas.microsoft.com/office/drawing/2014/main" id="{E9FC7AD3-82FF-4620-A733-2501F4EECEBF}"/>
              </a:ext>
            </a:extLst>
          </p:cNvPr>
          <p:cNvSpPr txBox="1">
            <a:spLocks/>
          </p:cNvSpPr>
          <p:nvPr/>
        </p:nvSpPr>
        <p:spPr>
          <a:xfrm>
            <a:off x="356250" y="6343650"/>
            <a:ext cx="6606238" cy="414699"/>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690" dirty="0">
                <a:cs typeface="Segoe UI" pitchFamily="34" charset="0"/>
              </a:rPr>
              <a:t>© </a:t>
            </a:r>
            <a:r>
              <a:rPr lang="en-CA" sz="690" kern="1200" dirty="0">
                <a:effectLst/>
              </a:rPr>
              <a:t>2020,</a:t>
            </a:r>
            <a:r>
              <a:rPr lang="en-US" sz="690" dirty="0">
                <a:cs typeface="Segoe UI" pitchFamily="34" charset="0"/>
              </a:rPr>
              <a:t> </a:t>
            </a:r>
            <a:r>
              <a:rPr lang="en-CA" sz="690" kern="1200" dirty="0">
                <a:effectLst/>
              </a:rPr>
              <a:t>SOTI Inc. All Rights Reserved</a:t>
            </a:r>
            <a:endParaRPr lang="en-US" sz="690" dirty="0"/>
          </a:p>
        </p:txBody>
      </p:sp>
      <p:sp>
        <p:nvSpPr>
          <p:cNvPr id="19" name="Rectangle 18">
            <a:extLst>
              <a:ext uri="{FF2B5EF4-FFF2-40B4-BE49-F238E27FC236}">
                <a16:creationId xmlns:a16="http://schemas.microsoft.com/office/drawing/2014/main" id="{F11DF1BA-9795-4F31-B1F9-C3F2F3EBE58E}"/>
              </a:ext>
            </a:extLst>
          </p:cNvPr>
          <p:cNvSpPr/>
          <p:nvPr/>
        </p:nvSpPr>
        <p:spPr>
          <a:xfrm>
            <a:off x="10776304" y="6146158"/>
            <a:ext cx="1415696" cy="461665"/>
          </a:xfrm>
          <a:prstGeom prst="rect">
            <a:avLst/>
          </a:prstGeom>
        </p:spPr>
        <p:txBody>
          <a:bodyPr wrap="square">
            <a:spAutoFit/>
          </a:bodyPr>
          <a:lstStyle/>
          <a:p>
            <a:r>
              <a:rPr lang="en-US" sz="2400" dirty="0">
                <a:solidFill>
                  <a:schemeClr val="bg1"/>
                </a:solidFill>
                <a:latin typeface="Segoe UI Light" panose="020B0502040204020203" pitchFamily="34" charset="0"/>
                <a:cs typeface="Segoe UI Light" panose="020B0502040204020203" pitchFamily="34" charset="0"/>
              </a:rPr>
              <a:t>soti.net</a:t>
            </a:r>
          </a:p>
        </p:txBody>
      </p:sp>
    </p:spTree>
    <p:extLst>
      <p:ext uri="{BB962C8B-B14F-4D97-AF65-F5344CB8AC3E}">
        <p14:creationId xmlns:p14="http://schemas.microsoft.com/office/powerpoint/2010/main" val="298923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p:cNvSpPr/>
          <p:nvPr/>
        </p:nvSpPr>
        <p:spPr>
          <a:xfrm>
            <a:off x="0" y="1903229"/>
            <a:ext cx="12192000" cy="2753832"/>
          </a:xfrm>
          <a:prstGeom prst="rect">
            <a:avLst/>
          </a:prstGeom>
          <a:solidFill>
            <a:srgbClr val="1F77A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idx="4294967295"/>
          </p:nvPr>
        </p:nvSpPr>
        <p:spPr>
          <a:xfrm>
            <a:off x="507998" y="2753823"/>
            <a:ext cx="10971877" cy="732896"/>
          </a:xfrm>
          <a:prstGeom prst="rect">
            <a:avLst/>
          </a:prstGeom>
        </p:spPr>
        <p:txBody>
          <a:bodyPr>
            <a:normAutofit fontScale="90000"/>
          </a:bodyPr>
          <a:lstStyle/>
          <a:p>
            <a:r>
              <a:rPr lang="en-US" dirty="0">
                <a:solidFill>
                  <a:schemeClr val="bg1"/>
                </a:solidFill>
              </a:rPr>
              <a:t>MobiControl Acceptance Testing using BDD</a:t>
            </a:r>
            <a:br>
              <a:rPr lang="en-US" dirty="0">
                <a:solidFill>
                  <a:schemeClr val="bg1"/>
                </a:solidFill>
              </a:rPr>
            </a:br>
            <a:br>
              <a:rPr lang="en-US" dirty="0">
                <a:solidFill>
                  <a:schemeClr val="bg1"/>
                </a:solidFill>
              </a:rPr>
            </a:br>
            <a:endParaRPr lang="en-US" dirty="0">
              <a:solidFill>
                <a:schemeClr val="bg1"/>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7771" y="6246096"/>
            <a:ext cx="1310524" cy="356856"/>
          </a:xfrm>
          <a:prstGeom prst="rect">
            <a:avLst/>
          </a:prstGeom>
        </p:spPr>
      </p:pic>
      <p:sp>
        <p:nvSpPr>
          <p:cNvPr id="11" name="Title 1"/>
          <p:cNvSpPr txBox="1">
            <a:spLocks/>
          </p:cNvSpPr>
          <p:nvPr/>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light" panose="020B0402040204020203" pitchFamily="34" charset="0"/>
                <a:ea typeface="+mj-ea"/>
                <a:cs typeface="Segoe UI Semibold" panose="020B0702040204020203" pitchFamily="34" charset="0"/>
              </a:rPr>
              <a:t>SOTI Confidential - Internal use only - Do not distribute</a:t>
            </a:r>
          </a:p>
        </p:txBody>
      </p:sp>
    </p:spTree>
    <p:extLst>
      <p:ext uri="{BB962C8B-B14F-4D97-AF65-F5344CB8AC3E}">
        <p14:creationId xmlns:p14="http://schemas.microsoft.com/office/powerpoint/2010/main" val="237612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table&#10;&#10;Description automatically generated">
            <a:extLst>
              <a:ext uri="{FF2B5EF4-FFF2-40B4-BE49-F238E27FC236}">
                <a16:creationId xmlns:a16="http://schemas.microsoft.com/office/drawing/2014/main" id="{6805F741-2A6C-4182-9EF8-E332337386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9972"/>
          <a:stretch/>
        </p:blipFill>
        <p:spPr>
          <a:xfrm>
            <a:off x="652964" y="0"/>
            <a:ext cx="11539036" cy="6858000"/>
          </a:xfrm>
          <a:prstGeom prst="rect">
            <a:avLst/>
          </a:prstGeom>
        </p:spPr>
      </p:pic>
      <p:sp>
        <p:nvSpPr>
          <p:cNvPr id="4" name="Rectangle 3"/>
          <p:cNvSpPr/>
          <p:nvPr/>
        </p:nvSpPr>
        <p:spPr>
          <a:xfrm rot="10800000">
            <a:off x="0" y="0"/>
            <a:ext cx="9803219" cy="6858000"/>
          </a:xfrm>
          <a:prstGeom prst="rect">
            <a:avLst/>
          </a:prstGeom>
          <a:gradFill>
            <a:gsLst>
              <a:gs pos="0">
                <a:schemeClr val="accent1">
                  <a:lumMod val="5000"/>
                  <a:lumOff val="95000"/>
                  <a:alpha val="0"/>
                </a:schemeClr>
              </a:gs>
              <a:gs pos="35242">
                <a:srgbClr val="FAFDFF">
                  <a:alpha val="79000"/>
                </a:srgbClr>
              </a:gs>
              <a:gs pos="6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4"/>
          <p:cNvSpPr>
            <a:spLocks noGrp="1"/>
          </p:cNvSpPr>
          <p:nvPr>
            <p:ph type="ctrTitle"/>
          </p:nvPr>
        </p:nvSpPr>
        <p:spPr>
          <a:xfrm>
            <a:off x="346725" y="476134"/>
            <a:ext cx="8841880" cy="732896"/>
          </a:xfrm>
        </p:spPr>
        <p:txBody>
          <a:bodyPr>
            <a:normAutofit/>
          </a:bodyPr>
          <a:lstStyle/>
          <a:p>
            <a:r>
              <a:rPr lang="en-US">
                <a:solidFill>
                  <a:schemeClr val="accent5">
                    <a:lumMod val="75000"/>
                  </a:schemeClr>
                </a:solidFill>
              </a:rPr>
              <a:t>MC architecture</a:t>
            </a:r>
          </a:p>
        </p:txBody>
      </p:sp>
      <p:sp>
        <p:nvSpPr>
          <p:cNvPr id="11" name="Content Placeholder 6"/>
          <p:cNvSpPr>
            <a:spLocks noGrp="1"/>
          </p:cNvSpPr>
          <p:nvPr>
            <p:ph idx="10"/>
          </p:nvPr>
        </p:nvSpPr>
        <p:spPr>
          <a:xfrm>
            <a:off x="356250" y="1791124"/>
            <a:ext cx="10547102" cy="4010978"/>
          </a:xfrm>
          <a:solidFill>
            <a:schemeClr val="bg1"/>
          </a:solidFill>
        </p:spPr>
        <p:txBody>
          <a:bodyPr>
            <a:normAutofit fontScale="85000" lnSpcReduction="20000"/>
          </a:bodyPr>
          <a:lstStyle/>
          <a:p>
            <a:pPr marL="742950" lvl="1" indent="-285750">
              <a:buFont typeface="Arial" panose="020B0604020202020204" pitchFamily="34" charset="0"/>
              <a:buChar char="•"/>
            </a:pPr>
            <a:endParaRPr lang="en-US">
              <a:solidFill>
                <a:srgbClr val="0070C0"/>
              </a:solidFill>
              <a:cs typeface="Segoe UI Semilight" panose="020B0402040204020203" pitchFamily="34" charset="0"/>
            </a:endParaRPr>
          </a:p>
          <a:p>
            <a:pPr marL="742950" lvl="1" indent="-285750">
              <a:buFont typeface="Arial" panose="020B0604020202020204" pitchFamily="34" charset="0"/>
              <a:buChar char="•"/>
            </a:pPr>
            <a:r>
              <a:rPr lang="en-US">
                <a:solidFill>
                  <a:srgbClr val="0070C0"/>
                </a:solidFill>
                <a:cs typeface="Segoe UI Semilight" panose="020B0402040204020203" pitchFamily="34" charset="0"/>
              </a:rPr>
              <a:t>The Deployment Server/DSE: is the component that communicates with the mobile devices and executes the rules configured using MC web console. DS communicates with Android and Windows Mobile device. iOS and Windows Phone devices communicate with the DSE(Deployment Server Extension)​</a:t>
            </a:r>
          </a:p>
          <a:p>
            <a:pPr marL="742950" lvl="1" indent="-285750">
              <a:buFont typeface="Arial" panose="020B0604020202020204" pitchFamily="34" charset="0"/>
              <a:buChar char="•"/>
            </a:pPr>
            <a:endParaRPr lang="en-US">
              <a:solidFill>
                <a:srgbClr val="0070C0"/>
              </a:solidFill>
              <a:cs typeface="Segoe UI Semilight" panose="020B0402040204020203" pitchFamily="34" charset="0"/>
            </a:endParaRPr>
          </a:p>
          <a:p>
            <a:pPr marL="742950" lvl="1" indent="-285750">
              <a:buFont typeface="Arial" panose="020B0604020202020204" pitchFamily="34" charset="0"/>
              <a:buChar char="•"/>
            </a:pPr>
            <a:r>
              <a:rPr lang="en-US">
                <a:solidFill>
                  <a:srgbClr val="0070C0"/>
                </a:solidFill>
                <a:cs typeface="Segoe UI Semilight" panose="020B0402040204020203" pitchFamily="34" charset="0"/>
              </a:rPr>
              <a:t>The Management Server/Web Console: this component is responsible for providing a centralized environment from which all aspects of the system can be monitored and controlled. The MS communicates with the database and the deployment servers.​</a:t>
            </a:r>
          </a:p>
          <a:p>
            <a:pPr marL="742950" lvl="1" indent="-285750">
              <a:buFont typeface="Arial" panose="020B0604020202020204" pitchFamily="34" charset="0"/>
              <a:buChar char="•"/>
            </a:pPr>
            <a:endParaRPr lang="en-US">
              <a:solidFill>
                <a:srgbClr val="0070C0"/>
              </a:solidFill>
              <a:cs typeface="Segoe UI Semilight" panose="020B0402040204020203" pitchFamily="34" charset="0"/>
            </a:endParaRPr>
          </a:p>
          <a:p>
            <a:pPr marL="742950" lvl="1" indent="-285750">
              <a:buFont typeface="Arial" panose="020B0604020202020204" pitchFamily="34" charset="0"/>
              <a:buChar char="•"/>
            </a:pPr>
            <a:r>
              <a:rPr lang="en-US">
                <a:solidFill>
                  <a:srgbClr val="0070C0"/>
                </a:solidFill>
                <a:cs typeface="Segoe UI Semilight" panose="020B0402040204020203" pitchFamily="34" charset="0"/>
              </a:rPr>
              <a:t>The database: is used to store status and configurations information as well as the packages that are deployed to the devices. ​</a:t>
            </a:r>
          </a:p>
          <a:p>
            <a:pPr marL="742950" lvl="1" indent="-285750">
              <a:buFont typeface="Arial" panose="020B0604020202020204" pitchFamily="34" charset="0"/>
              <a:buChar char="•"/>
            </a:pPr>
            <a:endParaRPr lang="en-US">
              <a:solidFill>
                <a:srgbClr val="0070C0"/>
              </a:solidFill>
              <a:cs typeface="Segoe UI Semilight" panose="020B0402040204020203" pitchFamily="34" charset="0"/>
            </a:endParaRPr>
          </a:p>
          <a:p>
            <a:pPr marL="742950" lvl="1" indent="-285750">
              <a:buFont typeface="Arial" panose="020B0604020202020204" pitchFamily="34" charset="0"/>
              <a:buChar char="•"/>
            </a:pPr>
            <a:r>
              <a:rPr lang="en-US">
                <a:solidFill>
                  <a:srgbClr val="0070C0"/>
                </a:solidFill>
                <a:cs typeface="Segoe UI Semilight" panose="020B0402040204020203" pitchFamily="34" charset="0"/>
              </a:rPr>
              <a:t>The device agent is the MobiControl software which resided on the mobile devices. Device agents communicate with MC DS and are responsible for installing/uninstalling packages, as well as providing DS with real time information about the state of the device.</a:t>
            </a:r>
            <a:endParaRPr lang="en-CA">
              <a:solidFill>
                <a:srgbClr val="0070C0"/>
              </a:solidFill>
              <a:cs typeface="Segoe UI Semilight" panose="020B0402040204020203"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7771" y="6246096"/>
            <a:ext cx="1310524" cy="356856"/>
          </a:xfrm>
          <a:prstGeom prst="rect">
            <a:avLst/>
          </a:prstGeom>
        </p:spPr>
      </p:pic>
      <p:sp>
        <p:nvSpPr>
          <p:cNvPr id="10" name="Title 1">
            <a:extLst>
              <a:ext uri="{FF2B5EF4-FFF2-40B4-BE49-F238E27FC236}">
                <a16:creationId xmlns:a16="http://schemas.microsoft.com/office/drawing/2014/main" id="{20C9DA0A-E4FF-4DAA-8F41-48AB76CBB85A}"/>
              </a:ext>
            </a:extLst>
          </p:cNvPr>
          <p:cNvSpPr txBox="1">
            <a:spLocks/>
          </p:cNvSpPr>
          <p:nvPr/>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a:solidFill>
                <a:schemeClr val="bg1">
                  <a:lumMod val="75000"/>
                </a:schemeClr>
              </a:solidFill>
            </a:endParaRPr>
          </a:p>
        </p:txBody>
      </p:sp>
    </p:spTree>
    <p:extLst>
      <p:ext uri="{BB962C8B-B14F-4D97-AF65-F5344CB8AC3E}">
        <p14:creationId xmlns:p14="http://schemas.microsoft.com/office/powerpoint/2010/main" val="248956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Acceptance Testing</a:t>
            </a:r>
          </a:p>
        </p:txBody>
      </p:sp>
      <p:sp>
        <p:nvSpPr>
          <p:cNvPr id="4" name="Content Placeholder 3"/>
          <p:cNvSpPr>
            <a:spLocks noGrp="1"/>
          </p:cNvSpPr>
          <p:nvPr>
            <p:ph idx="10"/>
          </p:nvPr>
        </p:nvSpPr>
        <p:spPr>
          <a:xfrm>
            <a:off x="340945" y="1413165"/>
            <a:ext cx="11089055" cy="4617322"/>
          </a:xfrm>
        </p:spPr>
        <p:txBody>
          <a:bodyPr>
            <a:noAutofit/>
          </a:bodyPr>
          <a:lstStyle/>
          <a:p>
            <a:pPr marL="342900" indent="-342900">
              <a:buFont typeface="Arial" panose="020B0604020202020204" pitchFamily="34" charset="0"/>
              <a:buChar char="•"/>
            </a:pPr>
            <a:r>
              <a:rPr lang="en-US" dirty="0"/>
              <a:t>Acceptance Testing using Behavior-Driven Development (BDD) involves creating executable specifications that describe the expected behavior of a system from the perspective of its stakeholders.</a:t>
            </a:r>
            <a:endParaRPr lang="en-CA" dirty="0"/>
          </a:p>
          <a:p>
            <a:pPr marL="342900" indent="-342900">
              <a:buFont typeface="Arial" panose="020B0604020202020204" pitchFamily="34" charset="0"/>
              <a:buChar char="•"/>
            </a:pPr>
            <a:r>
              <a:rPr lang="en-US" dirty="0"/>
              <a:t>Acceptance testing is a phase in software development where the software is tested for its compliance with business requirements and its readiness for deployment. </a:t>
            </a:r>
          </a:p>
          <a:p>
            <a:pPr marL="342900" indent="-342900">
              <a:buFont typeface="Arial" panose="020B0604020202020204" pitchFamily="34" charset="0"/>
              <a:buChar char="•"/>
            </a:pPr>
            <a:r>
              <a:rPr lang="en-US" dirty="0"/>
              <a:t>The primary goal of acceptance testing is to ensure that the software application meets the specified criteria and satisfies the needs of its end-users.</a:t>
            </a:r>
          </a:p>
          <a:p>
            <a:pPr marL="342900" indent="-342900">
              <a:buFont typeface="Arial" panose="020B0604020202020204" pitchFamily="34" charset="0"/>
              <a:buChar char="•"/>
            </a:pPr>
            <a:r>
              <a:rPr lang="en-US" dirty="0"/>
              <a:t>It serves as a final checkpoint before the software is deployed to production, helping to ensure a high level of quality and user satisfaction.</a:t>
            </a:r>
          </a:p>
          <a:p>
            <a:pPr marL="342900" indent="-342900">
              <a:buFont typeface="Arial" panose="020B0604020202020204" pitchFamily="34" charset="0"/>
              <a:buChar char="•"/>
            </a:pPr>
            <a:endParaRPr lang="en-CA" dirty="0"/>
          </a:p>
        </p:txBody>
      </p:sp>
      <p:sp>
        <p:nvSpPr>
          <p:cNvPr id="9" name="Rectangle 8"/>
          <p:cNvSpPr/>
          <p:nvPr/>
        </p:nvSpPr>
        <p:spPr>
          <a:xfrm>
            <a:off x="12059686" y="0"/>
            <a:ext cx="152837" cy="6858000"/>
          </a:xfrm>
          <a:prstGeom prst="rect">
            <a:avLst/>
          </a:prstGeom>
          <a:solidFill>
            <a:srgbClr val="4CB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11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Acceptance Testing Continued…</a:t>
            </a:r>
          </a:p>
        </p:txBody>
      </p:sp>
      <p:sp>
        <p:nvSpPr>
          <p:cNvPr id="4" name="Content Placeholder 3"/>
          <p:cNvSpPr>
            <a:spLocks noGrp="1"/>
          </p:cNvSpPr>
          <p:nvPr>
            <p:ph idx="10"/>
          </p:nvPr>
        </p:nvSpPr>
        <p:spPr>
          <a:xfrm>
            <a:off x="340945" y="1413165"/>
            <a:ext cx="11089055" cy="4617322"/>
          </a:xfrm>
        </p:spPr>
        <p:txBody>
          <a:bodyPr>
            <a:noAutofit/>
          </a:bodyPr>
          <a:lstStyle/>
          <a:p>
            <a:pPr marL="342900" indent="-342900">
              <a:buFont typeface="Arial" panose="020B0604020202020204" pitchFamily="34" charset="0"/>
              <a:buChar char="•"/>
            </a:pPr>
            <a:r>
              <a:rPr lang="en-CA" dirty="0"/>
              <a:t>A feature file is created for every functionality in MobiControl covering both positive and negative scenarios.</a:t>
            </a:r>
          </a:p>
          <a:p>
            <a:pPr marL="342900" indent="-342900">
              <a:buFont typeface="Arial" panose="020B0604020202020204" pitchFamily="34" charset="0"/>
              <a:buChar char="•"/>
            </a:pPr>
            <a:r>
              <a:rPr lang="en-CA" dirty="0"/>
              <a:t>BDD for acceptance testing is executed on the latest code of master.</a:t>
            </a:r>
          </a:p>
          <a:p>
            <a:pPr marL="342900" indent="-342900">
              <a:buFont typeface="Arial" panose="020B0604020202020204" pitchFamily="34" charset="0"/>
              <a:buChar char="•"/>
            </a:pPr>
            <a:r>
              <a:rPr lang="en-CA" dirty="0"/>
              <a:t>With introduction of any new functionality or modifications in the existing functionality, new BDD feature file is created or updated(TC addition or existing TC modification) accordingly to ensure BDD is up to date with the functionalities.</a:t>
            </a:r>
          </a:p>
          <a:p>
            <a:pPr marL="342900" indent="-342900">
              <a:buFont typeface="Arial" panose="020B0604020202020204" pitchFamily="34" charset="0"/>
              <a:buChar char="•"/>
            </a:pPr>
            <a:r>
              <a:rPr lang="en-CA" dirty="0"/>
              <a:t>Feature File changes for Acceptance Testing are done at first and are reviewed once the story is delivered by Dev team, BDD implementation is to be done by the SDETs to ensure the maximum coverage through automation.</a:t>
            </a:r>
          </a:p>
          <a:p>
            <a:pPr marL="342900" indent="-342900">
              <a:buFont typeface="Arial" panose="020B0604020202020204" pitchFamily="34" charset="0"/>
              <a:buChar char="•"/>
            </a:pPr>
            <a:endParaRPr lang="en-CA" dirty="0"/>
          </a:p>
        </p:txBody>
      </p:sp>
      <p:sp>
        <p:nvSpPr>
          <p:cNvPr id="9" name="Rectangle 8"/>
          <p:cNvSpPr/>
          <p:nvPr/>
        </p:nvSpPr>
        <p:spPr>
          <a:xfrm>
            <a:off x="12059686" y="0"/>
            <a:ext cx="152837" cy="6858000"/>
          </a:xfrm>
          <a:prstGeom prst="rect">
            <a:avLst/>
          </a:prstGeom>
          <a:solidFill>
            <a:srgbClr val="4CB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1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4CEB-A1CB-48D6-B1EC-561811D19AD4}"/>
              </a:ext>
            </a:extLst>
          </p:cNvPr>
          <p:cNvSpPr>
            <a:spLocks noGrp="1"/>
          </p:cNvSpPr>
          <p:nvPr>
            <p:ph type="ctrTitle"/>
          </p:nvPr>
        </p:nvSpPr>
        <p:spPr/>
        <p:txBody>
          <a:bodyPr/>
          <a:lstStyle/>
          <a:p>
            <a:r>
              <a:rPr lang="en-US" dirty="0"/>
              <a:t>BDD Approach in MobiControl</a:t>
            </a:r>
          </a:p>
        </p:txBody>
      </p:sp>
      <p:sp>
        <p:nvSpPr>
          <p:cNvPr id="4" name="Content Placeholder 3">
            <a:extLst>
              <a:ext uri="{FF2B5EF4-FFF2-40B4-BE49-F238E27FC236}">
                <a16:creationId xmlns:a16="http://schemas.microsoft.com/office/drawing/2014/main" id="{4D3A642E-C485-44E4-A407-8724936F1568}"/>
              </a:ext>
            </a:extLst>
          </p:cNvPr>
          <p:cNvSpPr>
            <a:spLocks noGrp="1"/>
          </p:cNvSpPr>
          <p:nvPr>
            <p:ph idx="10"/>
          </p:nvPr>
        </p:nvSpPr>
        <p:spPr>
          <a:xfrm>
            <a:off x="340945" y="1649507"/>
            <a:ext cx="11397168" cy="4461148"/>
          </a:xfrm>
        </p:spPr>
        <p:txBody>
          <a:bodyPr>
            <a:normAutofit/>
          </a:bodyPr>
          <a:lstStyle/>
          <a:p>
            <a:r>
              <a:rPr lang="en-US" dirty="0"/>
              <a:t>APIs are tested as part of E2E tests which ensures that an app’s component function correctly at a level that includes the app's supporting infrastructure, such as the database, file system, and network. Scope of Acceptance BDD is Server-Side APIs along with integration with devices verified on respective platform simulators</a:t>
            </a:r>
          </a:p>
          <a:p>
            <a:pPr marL="342900" indent="-342900" algn="l">
              <a:buFont typeface="Wingdings" panose="05000000000000000000" pitchFamily="2" charset="2"/>
              <a:buChar char="q"/>
            </a:pPr>
            <a:endParaRPr lang="en-US" dirty="0"/>
          </a:p>
          <a:p>
            <a:pPr marL="342900" indent="-342900" algn="l">
              <a:buFont typeface="Wingdings" panose="05000000000000000000" pitchFamily="2" charset="2"/>
              <a:buChar char="q"/>
            </a:pPr>
            <a:r>
              <a:rPr lang="en-US" dirty="0"/>
              <a:t>The Feature Bdds are written in their respective platform class library projects which are part of Bdd solution in MobiControlBackend repo </a:t>
            </a:r>
          </a:p>
          <a:p>
            <a:pPr marL="342900" indent="-342900" algn="l">
              <a:buFont typeface="Wingdings" panose="05000000000000000000" pitchFamily="2" charset="2"/>
              <a:buChar char="q"/>
            </a:pPr>
            <a:r>
              <a:rPr lang="en-US" dirty="0"/>
              <a:t>A test runner is used to execute the tests and report the test results.</a:t>
            </a:r>
          </a:p>
          <a:p>
            <a:endParaRPr lang="en-US" dirty="0"/>
          </a:p>
          <a:p>
            <a:endParaRPr lang="en-US" dirty="0"/>
          </a:p>
        </p:txBody>
      </p:sp>
    </p:spTree>
    <p:extLst>
      <p:ext uri="{BB962C8B-B14F-4D97-AF65-F5344CB8AC3E}">
        <p14:creationId xmlns:p14="http://schemas.microsoft.com/office/powerpoint/2010/main" val="3688398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4CEB-A1CB-48D6-B1EC-561811D19AD4}"/>
              </a:ext>
            </a:extLst>
          </p:cNvPr>
          <p:cNvSpPr>
            <a:spLocks noGrp="1"/>
          </p:cNvSpPr>
          <p:nvPr>
            <p:ph type="ctrTitle"/>
          </p:nvPr>
        </p:nvSpPr>
        <p:spPr/>
        <p:txBody>
          <a:bodyPr/>
          <a:lstStyle/>
          <a:p>
            <a:r>
              <a:rPr lang="en-US" dirty="0"/>
              <a:t>BDD Approach in MobiControl</a:t>
            </a:r>
          </a:p>
        </p:txBody>
      </p:sp>
      <p:sp>
        <p:nvSpPr>
          <p:cNvPr id="4" name="Content Placeholder 3">
            <a:extLst>
              <a:ext uri="{FF2B5EF4-FFF2-40B4-BE49-F238E27FC236}">
                <a16:creationId xmlns:a16="http://schemas.microsoft.com/office/drawing/2014/main" id="{4D3A642E-C485-44E4-A407-8724936F1568}"/>
              </a:ext>
            </a:extLst>
          </p:cNvPr>
          <p:cNvSpPr>
            <a:spLocks noGrp="1"/>
          </p:cNvSpPr>
          <p:nvPr>
            <p:ph idx="10"/>
          </p:nvPr>
        </p:nvSpPr>
        <p:spPr>
          <a:xfrm>
            <a:off x="340945" y="1470992"/>
            <a:ext cx="11397168" cy="4639664"/>
          </a:xfrm>
        </p:spPr>
        <p:txBody>
          <a:bodyPr>
            <a:normAutofit/>
          </a:bodyPr>
          <a:lstStyle/>
          <a:p>
            <a:r>
              <a:rPr lang="en-US" dirty="0"/>
              <a:t>BDD tests follow a sequence of events that include the usual Arrange, Act, and Assert test steps:</a:t>
            </a:r>
          </a:p>
          <a:p>
            <a:endParaRPr lang="en-US" dirty="0"/>
          </a:p>
          <a:p>
            <a:pPr algn="l">
              <a:buFont typeface="+mj-lt"/>
              <a:buAutoNum type="arabicPeriod"/>
            </a:pPr>
            <a:r>
              <a:rPr lang="en-US" dirty="0"/>
              <a:t>The Arrange test step is executed: The test app prepares a request.</a:t>
            </a:r>
          </a:p>
          <a:p>
            <a:pPr algn="l">
              <a:buFont typeface="+mj-lt"/>
              <a:buAutoNum type="arabicPeriod"/>
            </a:pPr>
            <a:r>
              <a:rPr lang="en-US" dirty="0"/>
              <a:t> The Act test step is executed: The client submits the request and receives the response.</a:t>
            </a:r>
          </a:p>
          <a:p>
            <a:pPr algn="l">
              <a:buFont typeface="+mj-lt"/>
              <a:buAutoNum type="arabicPeriod"/>
            </a:pPr>
            <a:r>
              <a:rPr lang="en-US" dirty="0"/>
              <a:t> The Assert test step is executed: The actual response is validated as a pass or fail based on    an expected response.</a:t>
            </a:r>
          </a:p>
          <a:p>
            <a:pPr algn="l">
              <a:buFont typeface="+mj-lt"/>
              <a:buAutoNum type="arabicPeriod"/>
            </a:pPr>
            <a:r>
              <a:rPr lang="en-US" dirty="0"/>
              <a:t> The process continues until all the tests are executed.</a:t>
            </a:r>
          </a:p>
          <a:p>
            <a:pPr algn="l">
              <a:buFont typeface="+mj-lt"/>
              <a:buAutoNum type="arabicPeriod"/>
            </a:pPr>
            <a:r>
              <a:rPr lang="en-US" dirty="0"/>
              <a:t> The test results are reported.</a:t>
            </a:r>
          </a:p>
          <a:p>
            <a:endParaRPr lang="en-US" dirty="0"/>
          </a:p>
          <a:p>
            <a:endParaRPr lang="en-US" dirty="0"/>
          </a:p>
        </p:txBody>
      </p:sp>
    </p:spTree>
    <p:extLst>
      <p:ext uri="{BB962C8B-B14F-4D97-AF65-F5344CB8AC3E}">
        <p14:creationId xmlns:p14="http://schemas.microsoft.com/office/powerpoint/2010/main" val="218181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4CEB-A1CB-48D6-B1EC-561811D19AD4}"/>
              </a:ext>
            </a:extLst>
          </p:cNvPr>
          <p:cNvSpPr>
            <a:spLocks noGrp="1"/>
          </p:cNvSpPr>
          <p:nvPr>
            <p:ph type="ctrTitle"/>
          </p:nvPr>
        </p:nvSpPr>
        <p:spPr/>
        <p:txBody>
          <a:bodyPr/>
          <a:lstStyle/>
          <a:p>
            <a:r>
              <a:rPr lang="en-US" dirty="0"/>
              <a:t>Tech stack / Tools used</a:t>
            </a:r>
          </a:p>
        </p:txBody>
      </p:sp>
      <p:sp>
        <p:nvSpPr>
          <p:cNvPr id="4" name="Content Placeholder 3">
            <a:extLst>
              <a:ext uri="{FF2B5EF4-FFF2-40B4-BE49-F238E27FC236}">
                <a16:creationId xmlns:a16="http://schemas.microsoft.com/office/drawing/2014/main" id="{4D3A642E-C485-44E4-A407-8724936F1568}"/>
              </a:ext>
            </a:extLst>
          </p:cNvPr>
          <p:cNvSpPr>
            <a:spLocks noGrp="1"/>
          </p:cNvSpPr>
          <p:nvPr>
            <p:ph idx="10"/>
          </p:nvPr>
        </p:nvSpPr>
        <p:spPr>
          <a:xfrm>
            <a:off x="477079" y="639521"/>
            <a:ext cx="11397168" cy="4639664"/>
          </a:xfrm>
        </p:spPr>
        <p:txBody>
          <a:bodyPr>
            <a:normAutofit/>
          </a:bodyPr>
          <a:lstStyle/>
          <a:p>
            <a:r>
              <a:rPr lang="en-US" dirty="0"/>
              <a:t> </a:t>
            </a:r>
          </a:p>
          <a:p>
            <a:endParaRPr lang="en-US" dirty="0"/>
          </a:p>
        </p:txBody>
      </p:sp>
      <p:pic>
        <p:nvPicPr>
          <p:cNvPr id="7" name="Picture 6">
            <a:extLst>
              <a:ext uri="{FF2B5EF4-FFF2-40B4-BE49-F238E27FC236}">
                <a16:creationId xmlns:a16="http://schemas.microsoft.com/office/drawing/2014/main" id="{62FCE1FE-E495-1BE7-3203-D1665D8E7F0C}"/>
              </a:ext>
            </a:extLst>
          </p:cNvPr>
          <p:cNvPicPr>
            <a:picLocks noChangeAspect="1"/>
          </p:cNvPicPr>
          <p:nvPr/>
        </p:nvPicPr>
        <p:blipFill>
          <a:blip r:embed="rId2"/>
          <a:stretch>
            <a:fillRect/>
          </a:stretch>
        </p:blipFill>
        <p:spPr>
          <a:xfrm>
            <a:off x="2191784" y="1892680"/>
            <a:ext cx="771525" cy="704850"/>
          </a:xfrm>
          <a:prstGeom prst="rect">
            <a:avLst/>
          </a:prstGeom>
        </p:spPr>
      </p:pic>
      <p:pic>
        <p:nvPicPr>
          <p:cNvPr id="8" name="Picture 7">
            <a:extLst>
              <a:ext uri="{FF2B5EF4-FFF2-40B4-BE49-F238E27FC236}">
                <a16:creationId xmlns:a16="http://schemas.microsoft.com/office/drawing/2014/main" id="{C2770124-C034-8B1F-B964-66870D517927}"/>
              </a:ext>
            </a:extLst>
          </p:cNvPr>
          <p:cNvPicPr>
            <a:picLocks noChangeAspect="1"/>
          </p:cNvPicPr>
          <p:nvPr/>
        </p:nvPicPr>
        <p:blipFill>
          <a:blip r:embed="rId3"/>
          <a:stretch>
            <a:fillRect/>
          </a:stretch>
        </p:blipFill>
        <p:spPr>
          <a:xfrm>
            <a:off x="1155715" y="3645277"/>
            <a:ext cx="2843661" cy="952811"/>
          </a:xfrm>
          <a:prstGeom prst="rect">
            <a:avLst/>
          </a:prstGeom>
        </p:spPr>
      </p:pic>
      <p:pic>
        <p:nvPicPr>
          <p:cNvPr id="1026" name="Picture 2" descr="Image result for visual studio logo png">
            <a:extLst>
              <a:ext uri="{FF2B5EF4-FFF2-40B4-BE49-F238E27FC236}">
                <a16:creationId xmlns:a16="http://schemas.microsoft.com/office/drawing/2014/main" id="{9F21BA63-C583-9217-2C2F-4AC86F07E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987" y="1749071"/>
            <a:ext cx="1933575" cy="1209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sms logo">
            <a:extLst>
              <a:ext uri="{FF2B5EF4-FFF2-40B4-BE49-F238E27FC236}">
                <a16:creationId xmlns:a16="http://schemas.microsoft.com/office/drawing/2014/main" id="{19725864-8298-65EE-74CA-A38E9B525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1987" y="3775905"/>
            <a:ext cx="220027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unit logo">
            <a:extLst>
              <a:ext uri="{FF2B5EF4-FFF2-40B4-BE49-F238E27FC236}">
                <a16:creationId xmlns:a16="http://schemas.microsoft.com/office/drawing/2014/main" id="{9EF71024-6D82-17CE-2EC0-C8DACCFB49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8231" y="2547180"/>
            <a:ext cx="217170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9984"/>
      </p:ext>
    </p:extLst>
  </p:cSld>
  <p:clrMapOvr>
    <a:masterClrMapping/>
  </p:clrMapOvr>
</p:sld>
</file>

<file path=ppt/theme/theme1.xml><?xml version="1.0" encoding="utf-8"?>
<a:theme xmlns:a="http://schemas.openxmlformats.org/drawingml/2006/main" name="Office Theme">
  <a:themeElements>
    <a:clrScheme name="SOTI Theme">
      <a:dk1>
        <a:srgbClr val="7C7D81"/>
      </a:dk1>
      <a:lt1>
        <a:srgbClr val="FFFFFF"/>
      </a:lt1>
      <a:dk2>
        <a:srgbClr val="0074AA"/>
      </a:dk2>
      <a:lt2>
        <a:srgbClr val="0099D3"/>
      </a:lt2>
      <a:accent1>
        <a:srgbClr val="32B6E9"/>
      </a:accent1>
      <a:accent2>
        <a:srgbClr val="F16150"/>
      </a:accent2>
      <a:accent3>
        <a:srgbClr val="2C9446"/>
      </a:accent3>
      <a:accent4>
        <a:srgbClr val="7AC143"/>
      </a:accent4>
      <a:accent5>
        <a:srgbClr val="F36B22"/>
      </a:accent5>
      <a:accent6>
        <a:srgbClr val="E32822"/>
      </a:accent6>
      <a:hlink>
        <a:srgbClr val="33BEFF"/>
      </a:hlink>
      <a:folHlink>
        <a:srgbClr val="CACACC"/>
      </a:folHlink>
    </a:clrScheme>
    <a:fontScheme name="Custom 2">
      <a:majorFont>
        <a:latin typeface="Segoe UI Semilight"/>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10E3EFCE4ABAE46B758A50DFDC4CF89" ma:contentTypeVersion="2" ma:contentTypeDescription="Create a new document." ma:contentTypeScope="" ma:versionID="7c2eee181ca7bb8ab9bba0e76468f9c4">
  <xsd:schema xmlns:xsd="http://www.w3.org/2001/XMLSchema" xmlns:xs="http://www.w3.org/2001/XMLSchema" xmlns:p="http://schemas.microsoft.com/office/2006/metadata/properties" xmlns:ns2="860be7fc-78fe-4688-b89a-062319a04b0b" targetNamespace="http://schemas.microsoft.com/office/2006/metadata/properties" ma:root="true" ma:fieldsID="689bcdce4cba6b70e3ce65d5c30b665a" ns2:_="">
    <xsd:import namespace="860be7fc-78fe-4688-b89a-062319a04b0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0be7fc-78fe-4688-b89a-062319a04b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A8AEE1-9A59-45FF-BA6B-7B4BB8D71DAF}">
  <ds:schemaRefs>
    <ds:schemaRef ds:uri="http://schemas.microsoft.com/sharepoint/v3/contenttype/forms"/>
  </ds:schemaRefs>
</ds:datastoreItem>
</file>

<file path=customXml/itemProps2.xml><?xml version="1.0" encoding="utf-8"?>
<ds:datastoreItem xmlns:ds="http://schemas.openxmlformats.org/officeDocument/2006/customXml" ds:itemID="{8F5021F3-5988-40CD-9035-1A5E190777C4}">
  <ds:schemaRefs>
    <ds:schemaRef ds:uri="http://schemas.microsoft.com/office/infopath/2007/PartnerControls"/>
    <ds:schemaRef ds:uri="http://schemas.openxmlformats.org/package/2006/metadata/core-properties"/>
    <ds:schemaRef ds:uri="http://schemas.microsoft.com/office/2006/metadata/properties"/>
    <ds:schemaRef ds:uri="http://purl.org/dc/terms/"/>
    <ds:schemaRef ds:uri="http://www.w3.org/XML/1998/namespace"/>
    <ds:schemaRef ds:uri="http://purl.org/dc/dcmitype/"/>
    <ds:schemaRef ds:uri="http://schemas.microsoft.com/office/2006/documentManagement/types"/>
    <ds:schemaRef ds:uri="http://purl.org/dc/elements/1.1/"/>
    <ds:schemaRef ds:uri="860be7fc-78fe-4688-b89a-062319a04b0b"/>
  </ds:schemaRefs>
</ds:datastoreItem>
</file>

<file path=customXml/itemProps3.xml><?xml version="1.0" encoding="utf-8"?>
<ds:datastoreItem xmlns:ds="http://schemas.openxmlformats.org/officeDocument/2006/customXml" ds:itemID="{11653CA7-35E0-465D-8BA9-B3F142E945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0be7fc-78fe-4688-b89a-062319a04b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16076</TotalTime>
  <Words>1280</Words>
  <Application>Microsoft Office PowerPoint</Application>
  <PresentationFormat>Widescreen</PresentationFormat>
  <Paragraphs>150</Paragraphs>
  <Slides>22</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22</vt:i4>
      </vt:variant>
    </vt:vector>
  </HeadingPairs>
  <TitlesOfParts>
    <vt:vector size="35" baseType="lpstr">
      <vt:lpstr>Arial</vt:lpstr>
      <vt:lpstr>Calibri</vt:lpstr>
      <vt:lpstr>Calibri Light</vt:lpstr>
      <vt:lpstr>Linux Libertine</vt:lpstr>
      <vt:lpstr>Open Sans</vt:lpstr>
      <vt:lpstr>Segoe UI</vt:lpstr>
      <vt:lpstr>Segoe UI Black</vt:lpstr>
      <vt:lpstr>Segoe UI Light</vt:lpstr>
      <vt:lpstr>Segoe UI Semibold</vt:lpstr>
      <vt:lpstr>Segoe UI Semilight</vt:lpstr>
      <vt:lpstr>Wingdings</vt:lpstr>
      <vt:lpstr>Office Theme</vt:lpstr>
      <vt:lpstr>1_Office Theme</vt:lpstr>
      <vt:lpstr>MobiControl Automation (Acceptance +Upgrade Bdd)</vt:lpstr>
      <vt:lpstr>Agenda</vt:lpstr>
      <vt:lpstr>MobiControl Acceptance Testing using BDD  </vt:lpstr>
      <vt:lpstr>MC architecture</vt:lpstr>
      <vt:lpstr>Acceptance Testing</vt:lpstr>
      <vt:lpstr>Acceptance Testing Continued…</vt:lpstr>
      <vt:lpstr>BDD Approach in MobiControl</vt:lpstr>
      <vt:lpstr>BDD Approach in MobiControl</vt:lpstr>
      <vt:lpstr>Tech stack / Tools used</vt:lpstr>
      <vt:lpstr>Bdd solution</vt:lpstr>
      <vt:lpstr>Sample Feature File (Acceptance Bdd)</vt:lpstr>
      <vt:lpstr>Bdd Componentization Component based development </vt:lpstr>
      <vt:lpstr>Problem Statement </vt:lpstr>
      <vt:lpstr>PURPOSE OF BDD Componentization</vt:lpstr>
      <vt:lpstr>PURPOSE OF BDD Componentization…</vt:lpstr>
      <vt:lpstr>Conclusion: Componentization </vt:lpstr>
      <vt:lpstr>BDD Architecture</vt:lpstr>
      <vt:lpstr>Split Feature files and Step definition</vt:lpstr>
      <vt:lpstr>Limitations</vt:lpstr>
      <vt:lpstr>Project structure</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Testing</dc:title>
  <dc:creator>Heena Khurana</dc:creator>
  <cp:lastModifiedBy>Aiswarya Ks</cp:lastModifiedBy>
  <cp:revision>150</cp:revision>
  <dcterms:created xsi:type="dcterms:W3CDTF">2020-10-06T12:54:26Z</dcterms:created>
  <dcterms:modified xsi:type="dcterms:W3CDTF">2024-01-15T06:30:38Z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0x010100110E3EFCE4ABAE46B758A50DFDC4CF89</vt:lpwstr>
  </property>
</Properties>
</file>